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5"/>
  </p:notesMasterIdLst>
  <p:sldIdLst>
    <p:sldId id="258" r:id="rId5"/>
    <p:sldId id="259" r:id="rId6"/>
    <p:sldId id="261" r:id="rId7"/>
    <p:sldId id="262" r:id="rId8"/>
    <p:sldId id="270" r:id="rId9"/>
    <p:sldId id="1675" r:id="rId10"/>
    <p:sldId id="1676" r:id="rId11"/>
    <p:sldId id="1677" r:id="rId12"/>
    <p:sldId id="263" r:id="rId13"/>
    <p:sldId id="303" r:id="rId14"/>
    <p:sldId id="304" r:id="rId15"/>
    <p:sldId id="271" r:id="rId16"/>
    <p:sldId id="1466" r:id="rId17"/>
    <p:sldId id="1467" r:id="rId18"/>
    <p:sldId id="1468" r:id="rId19"/>
    <p:sldId id="276" r:id="rId20"/>
    <p:sldId id="296" r:id="rId21"/>
    <p:sldId id="1471" r:id="rId22"/>
    <p:sldId id="1678" r:id="rId23"/>
    <p:sldId id="1472" r:id="rId24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a TARDY" initials="VT" lastIdx="1" clrIdx="0">
    <p:extLst>
      <p:ext uri="{19B8F6BF-5375-455C-9EA6-DF929625EA0E}">
        <p15:presenceInfo xmlns:p15="http://schemas.microsoft.com/office/powerpoint/2012/main" userId="S::VTARDY@Capstan.fr::251f1048-aced-4bad-b0e2-21ed52ab04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2710"/>
    <a:srgbClr val="E42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09B18-1661-476F-AEF2-9BC5C46B248F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1B423-4968-412C-9344-FA52E47E1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8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2">
            <a:extLst>
              <a:ext uri="{FF2B5EF4-FFF2-40B4-BE49-F238E27FC236}">
                <a16:creationId xmlns:a16="http://schemas.microsoft.com/office/drawing/2014/main" id="{71BEDABA-B6AE-42E3-8A9F-C623670A0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b="2464"/>
          <a:stretch/>
        </p:blipFill>
        <p:spPr>
          <a:xfrm>
            <a:off x="101124" y="77236"/>
            <a:ext cx="11989360" cy="6704564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21" name="Group 24">
            <a:extLst>
              <a:ext uri="{FF2B5EF4-FFF2-40B4-BE49-F238E27FC236}">
                <a16:creationId xmlns:a16="http://schemas.microsoft.com/office/drawing/2014/main" id="{79DAC7BA-2891-471A-AD48-121978FD753B}"/>
              </a:ext>
            </a:extLst>
          </p:cNvPr>
          <p:cNvGrpSpPr/>
          <p:nvPr userDrawn="1"/>
        </p:nvGrpSpPr>
        <p:grpSpPr>
          <a:xfrm>
            <a:off x="91935" y="77236"/>
            <a:ext cx="11996919" cy="6704564"/>
            <a:chOff x="4730371" y="2380467"/>
            <a:chExt cx="7844544" cy="4392040"/>
          </a:xfrm>
          <a:solidFill>
            <a:schemeClr val="accent1">
              <a:alpha val="15000"/>
            </a:schemeClr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ED769FC2-1E35-4707-A299-7EEB0977DB73}"/>
                </a:ext>
              </a:extLst>
            </p:cNvPr>
            <p:cNvSpPr/>
            <p:nvPr userDrawn="1"/>
          </p:nvSpPr>
          <p:spPr>
            <a:xfrm>
              <a:off x="8260998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E2573821-244C-404C-974B-17DC23AFBF94}"/>
                </a:ext>
              </a:extLst>
            </p:cNvPr>
            <p:cNvSpPr/>
            <p:nvPr userDrawn="1"/>
          </p:nvSpPr>
          <p:spPr>
            <a:xfrm flipH="1">
              <a:off x="10743295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9BA410C-D198-4B08-9883-8AE86868959F}"/>
                </a:ext>
              </a:extLst>
            </p:cNvPr>
            <p:cNvSpPr/>
            <p:nvPr userDrawn="1"/>
          </p:nvSpPr>
          <p:spPr>
            <a:xfrm flipH="1" flipV="1">
              <a:off x="8067844" y="2380467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C86B25D6-EAC8-44AD-8C8E-B3B0BA8F9E4B}"/>
                </a:ext>
              </a:extLst>
            </p:cNvPr>
            <p:cNvSpPr/>
            <p:nvPr userDrawn="1"/>
          </p:nvSpPr>
          <p:spPr>
            <a:xfrm>
              <a:off x="4733596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3B275913-BE5A-4C44-8DE7-1BCF46CC9711}"/>
                </a:ext>
              </a:extLst>
            </p:cNvPr>
            <p:cNvSpPr/>
            <p:nvPr userDrawn="1"/>
          </p:nvSpPr>
          <p:spPr>
            <a:xfrm flipH="1" flipV="1">
              <a:off x="4730371" y="2380467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4FA52E4-8C09-4A29-8E40-4E7C8AA8EB15}"/>
              </a:ext>
            </a:extLst>
          </p:cNvPr>
          <p:cNvSpPr/>
          <p:nvPr userDrawn="1"/>
        </p:nvSpPr>
        <p:spPr>
          <a:xfrm>
            <a:off x="101124" y="77236"/>
            <a:ext cx="11987731" cy="6704564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9000"/>
                </a:schemeClr>
              </a:gs>
              <a:gs pos="100000">
                <a:schemeClr val="accent2">
                  <a:alpha val="6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CEB543E-3B5C-437F-9DBE-E0F8CFAD46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28519"/>
            <a:ext cx="9144000" cy="2547937"/>
          </a:xfrm>
          <a:prstGeom prst="rect">
            <a:avLst/>
          </a:prstGeom>
          <a:solidFill>
            <a:schemeClr val="tx1">
              <a:alpha val="70000"/>
            </a:schemeClr>
          </a:solidFill>
          <a:effectLst/>
        </p:spPr>
        <p:txBody>
          <a:bodyPr anchor="ctr"/>
          <a:lstStyle>
            <a:lvl1pPr algn="ctr">
              <a:lnSpc>
                <a:spcPct val="80000"/>
              </a:lnSpc>
              <a:defRPr sz="5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presentation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deux</a:t>
            </a:r>
            <a:r>
              <a:rPr lang="en-US"/>
              <a:t> </a:t>
            </a:r>
            <a:r>
              <a:rPr lang="en-US" err="1"/>
              <a:t>lignes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ou</a:t>
            </a:r>
            <a:r>
              <a:rPr lang="en-US"/>
              <a:t> trois </a:t>
            </a:r>
            <a:r>
              <a:rPr lang="en-US" err="1"/>
              <a:t>lignes</a:t>
            </a:r>
            <a:endParaRPr lang="fr-FR"/>
          </a:p>
        </p:txBody>
      </p:sp>
      <p:sp>
        <p:nvSpPr>
          <p:cNvPr id="29" name="Subtitle 56">
            <a:extLst>
              <a:ext uri="{FF2B5EF4-FFF2-40B4-BE49-F238E27FC236}">
                <a16:creationId xmlns:a16="http://schemas.microsoft.com/office/drawing/2014/main" id="{457B0C5C-B80F-4934-82C5-F9576CCFF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120000">
            <a:off x="6405071" y="4004725"/>
            <a:ext cx="4102100" cy="496869"/>
          </a:xfrm>
          <a:custGeom>
            <a:avLst/>
            <a:gdLst>
              <a:gd name="connsiteX0" fmla="*/ 0 w 4102100"/>
              <a:gd name="connsiteY0" fmla="*/ 143248 h 496869"/>
              <a:gd name="connsiteX1" fmla="*/ 4102100 w 4102100"/>
              <a:gd name="connsiteY1" fmla="*/ 0 h 496869"/>
              <a:gd name="connsiteX2" fmla="*/ 4102100 w 4102100"/>
              <a:gd name="connsiteY2" fmla="*/ 496869 h 496869"/>
              <a:gd name="connsiteX3" fmla="*/ 0 w 4102100"/>
              <a:gd name="connsiteY3" fmla="*/ 496869 h 49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2100" h="496869">
                <a:moveTo>
                  <a:pt x="0" y="143248"/>
                </a:moveTo>
                <a:lnTo>
                  <a:pt x="4102100" y="0"/>
                </a:lnTo>
                <a:lnTo>
                  <a:pt x="4102100" y="496869"/>
                </a:lnTo>
                <a:lnTo>
                  <a:pt x="0" y="496869"/>
                </a:lnTo>
                <a:close/>
              </a:path>
            </a:pathLst>
          </a:custGeom>
          <a:solidFill>
            <a:schemeClr val="accent1"/>
          </a:solidFill>
          <a:effectLst>
            <a:outerShdw blurRad="63500" sx="101000" sy="101000" algn="ctr" rotWithShape="0">
              <a:prstClr val="black">
                <a:alpha val="14000"/>
              </a:prstClr>
            </a:outerShdw>
          </a:effectLst>
        </p:spPr>
        <p:txBody>
          <a:bodyPr wrap="square" anchor="b">
            <a:no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ANIMATEUR NOM EN MAJUSCULE</a:t>
            </a:r>
            <a:endParaRPr lang="fr-FR"/>
          </a:p>
        </p:txBody>
      </p:sp>
      <p:sp>
        <p:nvSpPr>
          <p:cNvPr id="30" name="Freeform 41">
            <a:extLst>
              <a:ext uri="{FF2B5EF4-FFF2-40B4-BE49-F238E27FC236}">
                <a16:creationId xmlns:a16="http://schemas.microsoft.com/office/drawing/2014/main" id="{C95F8C51-8DE9-4034-97FF-C6D0E4651E72}"/>
              </a:ext>
            </a:extLst>
          </p:cNvPr>
          <p:cNvSpPr/>
          <p:nvPr userDrawn="1"/>
        </p:nvSpPr>
        <p:spPr>
          <a:xfrm>
            <a:off x="952195" y="988601"/>
            <a:ext cx="3753156" cy="548658"/>
          </a:xfrm>
          <a:custGeom>
            <a:avLst/>
            <a:gdLst>
              <a:gd name="connsiteX0" fmla="*/ 393700 w 3516827"/>
              <a:gd name="connsiteY0" fmla="*/ 0 h 514110"/>
              <a:gd name="connsiteX1" fmla="*/ 3259772 w 3516827"/>
              <a:gd name="connsiteY1" fmla="*/ 0 h 514110"/>
              <a:gd name="connsiteX2" fmla="*/ 3516827 w 3516827"/>
              <a:gd name="connsiteY2" fmla="*/ 257055 h 514110"/>
              <a:gd name="connsiteX3" fmla="*/ 3516826 w 3516827"/>
              <a:gd name="connsiteY3" fmla="*/ 257055 h 514110"/>
              <a:gd name="connsiteX4" fmla="*/ 3259771 w 3516827"/>
              <a:gd name="connsiteY4" fmla="*/ 514110 h 514110"/>
              <a:gd name="connsiteX5" fmla="*/ 0 w 3516827"/>
              <a:gd name="connsiteY5" fmla="*/ 514109 h 514110"/>
              <a:gd name="connsiteX0" fmla="*/ 393700 w 3516827"/>
              <a:gd name="connsiteY0" fmla="*/ 0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93700 w 3516827"/>
              <a:gd name="connsiteY7" fmla="*/ 0 h 514110"/>
              <a:gd name="connsiteX0" fmla="*/ 393700 w 3516827"/>
              <a:gd name="connsiteY0" fmla="*/ 0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8" fmla="*/ 393700 w 3516827"/>
              <a:gd name="connsiteY8" fmla="*/ 0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6827" h="514110">
                <a:moveTo>
                  <a:pt x="355906" y="48043"/>
                </a:moveTo>
                <a:cubicBezTo>
                  <a:pt x="402473" y="-9107"/>
                  <a:pt x="422051" y="2006"/>
                  <a:pt x="486081" y="418"/>
                </a:cubicBezTo>
                <a:lnTo>
                  <a:pt x="3259772" y="0"/>
                </a:lnTo>
                <a:cubicBezTo>
                  <a:pt x="3401740" y="0"/>
                  <a:pt x="3516827" y="115087"/>
                  <a:pt x="3516827" y="257055"/>
                </a:cubicBezTo>
                <a:lnTo>
                  <a:pt x="3516826" y="257055"/>
                </a:lnTo>
                <a:cubicBezTo>
                  <a:pt x="3516826" y="399023"/>
                  <a:pt x="3401739" y="514110"/>
                  <a:pt x="3259771" y="514110"/>
                </a:cubicBezTo>
                <a:lnTo>
                  <a:pt x="0" y="514109"/>
                </a:lnTo>
                <a:lnTo>
                  <a:pt x="355906" y="48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1" name="Text Placeholder 54">
            <a:extLst>
              <a:ext uri="{FF2B5EF4-FFF2-40B4-BE49-F238E27FC236}">
                <a16:creationId xmlns:a16="http://schemas.microsoft.com/office/drawing/2014/main" id="{661102EF-9730-461C-B8BF-0F1BB3C63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1166" y="6515100"/>
            <a:ext cx="2029668" cy="342900"/>
          </a:xfrm>
          <a:custGeom>
            <a:avLst/>
            <a:gdLst>
              <a:gd name="connsiteX0" fmla="*/ 1900744 w 2029668"/>
              <a:gd name="connsiteY0" fmla="*/ 129749 h 342900"/>
              <a:gd name="connsiteX1" fmla="*/ 1857566 w 2029668"/>
              <a:gd name="connsiteY1" fmla="*/ 171450 h 342900"/>
              <a:gd name="connsiteX2" fmla="*/ 1900744 w 2029668"/>
              <a:gd name="connsiteY2" fmla="*/ 213151 h 342900"/>
              <a:gd name="connsiteX3" fmla="*/ 1943922 w 2029668"/>
              <a:gd name="connsiteY3" fmla="*/ 171450 h 342900"/>
              <a:gd name="connsiteX4" fmla="*/ 1900744 w 2029668"/>
              <a:gd name="connsiteY4" fmla="*/ 129749 h 342900"/>
              <a:gd name="connsiteX5" fmla="*/ 128925 w 2029668"/>
              <a:gd name="connsiteY5" fmla="*/ 129749 h 342900"/>
              <a:gd name="connsiteX6" fmla="*/ 85747 w 2029668"/>
              <a:gd name="connsiteY6" fmla="*/ 171450 h 342900"/>
              <a:gd name="connsiteX7" fmla="*/ 128925 w 2029668"/>
              <a:gd name="connsiteY7" fmla="*/ 213151 h 342900"/>
              <a:gd name="connsiteX8" fmla="*/ 172103 w 2029668"/>
              <a:gd name="connsiteY8" fmla="*/ 171450 h 342900"/>
              <a:gd name="connsiteX9" fmla="*/ 128925 w 2029668"/>
              <a:gd name="connsiteY9" fmla="*/ 129749 h 342900"/>
              <a:gd name="connsiteX10" fmla="*/ 85725 w 2029668"/>
              <a:gd name="connsiteY10" fmla="*/ 0 h 342900"/>
              <a:gd name="connsiteX11" fmla="*/ 1943943 w 2029668"/>
              <a:gd name="connsiteY11" fmla="*/ 0 h 342900"/>
              <a:gd name="connsiteX12" fmla="*/ 2029668 w 2029668"/>
              <a:gd name="connsiteY12" fmla="*/ 342900 h 342900"/>
              <a:gd name="connsiteX13" fmla="*/ 0 w 2029668"/>
              <a:gd name="connsiteY1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9668" h="342900">
                <a:moveTo>
                  <a:pt x="1900744" y="129749"/>
                </a:moveTo>
                <a:cubicBezTo>
                  <a:pt x="1876897" y="129749"/>
                  <a:pt x="1857566" y="148419"/>
                  <a:pt x="1857566" y="171450"/>
                </a:cubicBezTo>
                <a:cubicBezTo>
                  <a:pt x="1857566" y="194481"/>
                  <a:pt x="1876897" y="213151"/>
                  <a:pt x="1900744" y="213151"/>
                </a:cubicBezTo>
                <a:cubicBezTo>
                  <a:pt x="1924591" y="213151"/>
                  <a:pt x="1943922" y="194481"/>
                  <a:pt x="1943922" y="171450"/>
                </a:cubicBezTo>
                <a:cubicBezTo>
                  <a:pt x="1943922" y="148419"/>
                  <a:pt x="1924591" y="129749"/>
                  <a:pt x="1900744" y="129749"/>
                </a:cubicBezTo>
                <a:close/>
                <a:moveTo>
                  <a:pt x="128925" y="129749"/>
                </a:moveTo>
                <a:cubicBezTo>
                  <a:pt x="105078" y="129749"/>
                  <a:pt x="85747" y="148419"/>
                  <a:pt x="85747" y="171450"/>
                </a:cubicBezTo>
                <a:cubicBezTo>
                  <a:pt x="85747" y="194481"/>
                  <a:pt x="105078" y="213151"/>
                  <a:pt x="128925" y="213151"/>
                </a:cubicBezTo>
                <a:cubicBezTo>
                  <a:pt x="152772" y="213151"/>
                  <a:pt x="172103" y="194481"/>
                  <a:pt x="172103" y="171450"/>
                </a:cubicBezTo>
                <a:cubicBezTo>
                  <a:pt x="172103" y="148419"/>
                  <a:pt x="152772" y="129749"/>
                  <a:pt x="128925" y="129749"/>
                </a:cubicBezTo>
                <a:close/>
                <a:moveTo>
                  <a:pt x="85725" y="0"/>
                </a:moveTo>
                <a:lnTo>
                  <a:pt x="1943943" y="0"/>
                </a:lnTo>
                <a:lnTo>
                  <a:pt x="2029668" y="342900"/>
                </a:lnTo>
                <a:lnTo>
                  <a:pt x="0" y="342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MOIS  - 2018</a:t>
            </a:r>
          </a:p>
        </p:txBody>
      </p:sp>
      <p:pic>
        <p:nvPicPr>
          <p:cNvPr id="32" name="Picture 7">
            <a:extLst>
              <a:ext uri="{FF2B5EF4-FFF2-40B4-BE49-F238E27FC236}">
                <a16:creationId xmlns:a16="http://schemas.microsoft.com/office/drawing/2014/main" id="{ED6EFBC5-6859-499F-9D79-DA5D175404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952" y="1046215"/>
            <a:ext cx="2916000" cy="459181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7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63CAC4-31D7-4728-8D64-93D92DAAA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4" t="1940" r="27581" b="2822"/>
          <a:stretch/>
        </p:blipFill>
        <p:spPr>
          <a:xfrm>
            <a:off x="0" y="0"/>
            <a:ext cx="5916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1C0413-935F-4A7F-A147-D3815DC55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514" y="2296316"/>
            <a:ext cx="5138854" cy="2385273"/>
          </a:xfrm>
          <a:prstGeom prst="rect">
            <a:avLst/>
          </a:prstGeom>
        </p:spPr>
        <p:txBody>
          <a:bodyPr/>
          <a:lstStyle>
            <a:lvl1pPr>
              <a:defRPr lang="fr-FR" sz="5400" b="1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TITRE </a:t>
            </a:r>
            <a:br>
              <a:rPr lang="en-US"/>
            </a:br>
            <a:r>
              <a:rPr lang="en-US"/>
              <a:t>DE LA PARTIE</a:t>
            </a:r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CE04EA-770E-4154-A61C-B14BC30A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704C4E40-266A-48DF-A250-AF69BA0AD422}"/>
              </a:ext>
            </a:extLst>
          </p:cNvPr>
          <p:cNvGrpSpPr/>
          <p:nvPr userDrawn="1"/>
        </p:nvGrpSpPr>
        <p:grpSpPr>
          <a:xfrm>
            <a:off x="29718" y="0"/>
            <a:ext cx="5891197" cy="6858000"/>
            <a:chOff x="4733596" y="2380467"/>
            <a:chExt cx="3765950" cy="4392040"/>
          </a:xfrm>
          <a:solidFill>
            <a:schemeClr val="accent1">
              <a:alpha val="15000"/>
            </a:schemeClr>
          </a:solidFill>
        </p:grpSpPr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C09731D5-7428-4070-99C6-7AB8F20B0618}"/>
                </a:ext>
              </a:extLst>
            </p:cNvPr>
            <p:cNvSpPr/>
            <p:nvPr userDrawn="1"/>
          </p:nvSpPr>
          <p:spPr>
            <a:xfrm>
              <a:off x="4733596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330F758-87DC-46B2-9589-361343FA6939}"/>
                </a:ext>
              </a:extLst>
            </p:cNvPr>
            <p:cNvSpPr/>
            <p:nvPr userDrawn="1"/>
          </p:nvSpPr>
          <p:spPr>
            <a:xfrm flipH="1" flipV="1">
              <a:off x="6667926" y="2380467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68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1104BDE-A5A4-4387-9CDF-34CAB6398D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2137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r>
              <a:rPr lang="en-US"/>
              <a:t>Photo</a:t>
            </a:r>
            <a:endParaRPr lang="fr-F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03B488-DF31-47F5-83B0-14D24B8A0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514" y="2296316"/>
            <a:ext cx="5138854" cy="2385273"/>
          </a:xfrm>
          <a:prstGeom prst="rect">
            <a:avLst/>
          </a:prstGeom>
        </p:spPr>
        <p:txBody>
          <a:bodyPr/>
          <a:lstStyle>
            <a:lvl1pPr>
              <a:defRPr lang="fr-FR" sz="5400" b="1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TITRE </a:t>
            </a:r>
            <a:br>
              <a:rPr lang="en-US"/>
            </a:br>
            <a:r>
              <a:rPr lang="en-US"/>
              <a:t>DE LA PARTIE</a:t>
            </a:r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9239D7-F92E-4013-B06A-96FFCCB4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CFE5D3D3-9C1F-4E38-86F5-CF8E4E8BE3A4}"/>
              </a:ext>
            </a:extLst>
          </p:cNvPr>
          <p:cNvGrpSpPr/>
          <p:nvPr userDrawn="1"/>
        </p:nvGrpSpPr>
        <p:grpSpPr>
          <a:xfrm>
            <a:off x="29718" y="0"/>
            <a:ext cx="5891197" cy="6858000"/>
            <a:chOff x="4733596" y="2380467"/>
            <a:chExt cx="3765950" cy="4392040"/>
          </a:xfrm>
          <a:solidFill>
            <a:schemeClr val="accent1">
              <a:alpha val="15000"/>
            </a:schemeClr>
          </a:solidFill>
        </p:grpSpPr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00C0460-451D-4CA7-8512-99A5514167D7}"/>
                </a:ext>
              </a:extLst>
            </p:cNvPr>
            <p:cNvSpPr/>
            <p:nvPr userDrawn="1"/>
          </p:nvSpPr>
          <p:spPr>
            <a:xfrm>
              <a:off x="4733596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2C7DC35-1FC1-43A8-A1AF-6793FD32FD6E}"/>
                </a:ext>
              </a:extLst>
            </p:cNvPr>
            <p:cNvSpPr/>
            <p:nvPr userDrawn="1"/>
          </p:nvSpPr>
          <p:spPr>
            <a:xfrm flipH="1" flipV="1">
              <a:off x="6667926" y="2380467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8076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6">
            <a:extLst>
              <a:ext uri="{FF2B5EF4-FFF2-40B4-BE49-F238E27FC236}">
                <a16:creationId xmlns:a16="http://schemas.microsoft.com/office/drawing/2014/main" id="{9E56BD46-38D3-41A5-A4D0-52D894EB9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514" y="2288338"/>
            <a:ext cx="5409262" cy="548484"/>
          </a:xfrm>
          <a:custGeom>
            <a:avLst/>
            <a:gdLst>
              <a:gd name="connsiteX0" fmla="*/ 482600 w 5409262"/>
              <a:gd name="connsiteY0" fmla="*/ 0 h 548484"/>
              <a:gd name="connsiteX1" fmla="*/ 5138854 w 5409262"/>
              <a:gd name="connsiteY1" fmla="*/ 0 h 548484"/>
              <a:gd name="connsiteX2" fmla="*/ 5138854 w 5409262"/>
              <a:gd name="connsiteY2" fmla="*/ 964 h 548484"/>
              <a:gd name="connsiteX3" fmla="*/ 5190802 w 5409262"/>
              <a:gd name="connsiteY3" fmla="*/ 6201 h 548484"/>
              <a:gd name="connsiteX4" fmla="*/ 5409262 w 5409262"/>
              <a:gd name="connsiteY4" fmla="*/ 274242 h 548484"/>
              <a:gd name="connsiteX5" fmla="*/ 5190802 w 5409262"/>
              <a:gd name="connsiteY5" fmla="*/ 542284 h 548484"/>
              <a:gd name="connsiteX6" fmla="*/ 5138854 w 5409262"/>
              <a:gd name="connsiteY6" fmla="*/ 547520 h 548484"/>
              <a:gd name="connsiteX7" fmla="*/ 5138854 w 5409262"/>
              <a:gd name="connsiteY7" fmla="*/ 548484 h 548484"/>
              <a:gd name="connsiteX8" fmla="*/ 0 w 5409262"/>
              <a:gd name="connsiteY8" fmla="*/ 548484 h 5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9262" h="548484">
                <a:moveTo>
                  <a:pt x="482600" y="0"/>
                </a:moveTo>
                <a:lnTo>
                  <a:pt x="5138854" y="0"/>
                </a:lnTo>
                <a:lnTo>
                  <a:pt x="5138854" y="964"/>
                </a:lnTo>
                <a:lnTo>
                  <a:pt x="5190802" y="6201"/>
                </a:lnTo>
                <a:cubicBezTo>
                  <a:pt x="5315477" y="31713"/>
                  <a:pt x="5409262" y="142025"/>
                  <a:pt x="5409262" y="274242"/>
                </a:cubicBezTo>
                <a:cubicBezTo>
                  <a:pt x="5409262" y="406459"/>
                  <a:pt x="5315477" y="516771"/>
                  <a:pt x="5190802" y="542284"/>
                </a:cubicBezTo>
                <a:lnTo>
                  <a:pt x="5138854" y="547520"/>
                </a:lnTo>
                <a:lnTo>
                  <a:pt x="5138854" y="548484"/>
                </a:lnTo>
                <a:lnTo>
                  <a:pt x="0" y="5484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r-FR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err="1"/>
              <a:t>Titre</a:t>
            </a:r>
            <a:r>
              <a:rPr lang="en-US"/>
              <a:t> de la </a:t>
            </a:r>
            <a:r>
              <a:rPr lang="en-US" err="1"/>
              <a:t>partie</a:t>
            </a:r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86408E-7F48-4A18-844A-1D723F22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056D7-0041-4868-8BC6-53236BDF13B0}"/>
              </a:ext>
            </a:extLst>
          </p:cNvPr>
          <p:cNvSpPr/>
          <p:nvPr userDrawn="1"/>
        </p:nvSpPr>
        <p:spPr>
          <a:xfrm>
            <a:off x="0" y="0"/>
            <a:ext cx="59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ie 8">
            <a:extLst>
              <a:ext uri="{FF2B5EF4-FFF2-40B4-BE49-F238E27FC236}">
                <a16:creationId xmlns:a16="http://schemas.microsoft.com/office/drawing/2014/main" id="{63917891-26A7-4700-BB45-8C6972C6C381}"/>
              </a:ext>
            </a:extLst>
          </p:cNvPr>
          <p:cNvSpPr/>
          <p:nvPr userDrawn="1"/>
        </p:nvSpPr>
        <p:spPr>
          <a:xfrm>
            <a:off x="1565974" y="1927477"/>
            <a:ext cx="2507538" cy="2507538"/>
          </a:xfrm>
          <a:prstGeom prst="pie">
            <a:avLst>
              <a:gd name="adj1" fmla="val 10823735"/>
              <a:gd name="adj2" fmla="val 16200000"/>
            </a:avLst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Pie 10">
            <a:extLst>
              <a:ext uri="{FF2B5EF4-FFF2-40B4-BE49-F238E27FC236}">
                <a16:creationId xmlns:a16="http://schemas.microsoft.com/office/drawing/2014/main" id="{73097180-B5AB-4782-A071-CCC580666C64}"/>
              </a:ext>
            </a:extLst>
          </p:cNvPr>
          <p:cNvSpPr/>
          <p:nvPr userDrawn="1"/>
        </p:nvSpPr>
        <p:spPr>
          <a:xfrm flipH="1" flipV="1">
            <a:off x="1704231" y="2060350"/>
            <a:ext cx="2507538" cy="2507538"/>
          </a:xfrm>
          <a:prstGeom prst="pie">
            <a:avLst>
              <a:gd name="adj1" fmla="val 10823735"/>
              <a:gd name="adj2" fmla="val 16200000"/>
            </a:avLst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Pie 11">
            <a:extLst>
              <a:ext uri="{FF2B5EF4-FFF2-40B4-BE49-F238E27FC236}">
                <a16:creationId xmlns:a16="http://schemas.microsoft.com/office/drawing/2014/main" id="{F0D072F4-CB06-42DA-A68C-DFA15DECCC3A}"/>
              </a:ext>
            </a:extLst>
          </p:cNvPr>
          <p:cNvSpPr/>
          <p:nvPr userDrawn="1"/>
        </p:nvSpPr>
        <p:spPr>
          <a:xfrm flipV="1">
            <a:off x="1565974" y="2056765"/>
            <a:ext cx="2507538" cy="2507538"/>
          </a:xfrm>
          <a:prstGeom prst="pie">
            <a:avLst>
              <a:gd name="adj1" fmla="val 10824585"/>
              <a:gd name="adj2" fmla="val 16200000"/>
            </a:avLst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Pie 14">
            <a:extLst>
              <a:ext uri="{FF2B5EF4-FFF2-40B4-BE49-F238E27FC236}">
                <a16:creationId xmlns:a16="http://schemas.microsoft.com/office/drawing/2014/main" id="{90F12C15-A833-4FFE-878E-DA07E7B5C714}"/>
              </a:ext>
            </a:extLst>
          </p:cNvPr>
          <p:cNvSpPr/>
          <p:nvPr userDrawn="1"/>
        </p:nvSpPr>
        <p:spPr>
          <a:xfrm rot="5400000">
            <a:off x="2331898" y="2325584"/>
            <a:ext cx="1528717" cy="1528717"/>
          </a:xfrm>
          <a:prstGeom prst="pie">
            <a:avLst>
              <a:gd name="adj1" fmla="val 10823735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Pie 9">
            <a:extLst>
              <a:ext uri="{FF2B5EF4-FFF2-40B4-BE49-F238E27FC236}">
                <a16:creationId xmlns:a16="http://schemas.microsoft.com/office/drawing/2014/main" id="{18FFEC70-D3ED-4407-B88D-9BECB218C9F1}"/>
              </a:ext>
            </a:extLst>
          </p:cNvPr>
          <p:cNvSpPr/>
          <p:nvPr userDrawn="1"/>
        </p:nvSpPr>
        <p:spPr>
          <a:xfrm flipH="1">
            <a:off x="1842488" y="1818764"/>
            <a:ext cx="2507538" cy="2507538"/>
          </a:xfrm>
          <a:prstGeom prst="pie">
            <a:avLst>
              <a:gd name="adj1" fmla="val 10824585"/>
              <a:gd name="adj2" fmla="val 16200000"/>
            </a:avLst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EF2AB5-611B-4D3F-BF69-2FDA6C6D6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5532" y="2948375"/>
            <a:ext cx="4304293" cy="2195512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Texte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6">
            <a:extLst>
              <a:ext uri="{FF2B5EF4-FFF2-40B4-BE49-F238E27FC236}">
                <a16:creationId xmlns:a16="http://schemas.microsoft.com/office/drawing/2014/main" id="{522F76C6-D88B-4822-9DC7-267A51249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514" y="2288338"/>
            <a:ext cx="5409262" cy="548484"/>
          </a:xfrm>
          <a:custGeom>
            <a:avLst/>
            <a:gdLst>
              <a:gd name="connsiteX0" fmla="*/ 482600 w 5409262"/>
              <a:gd name="connsiteY0" fmla="*/ 0 h 548484"/>
              <a:gd name="connsiteX1" fmla="*/ 5138854 w 5409262"/>
              <a:gd name="connsiteY1" fmla="*/ 0 h 548484"/>
              <a:gd name="connsiteX2" fmla="*/ 5138854 w 5409262"/>
              <a:gd name="connsiteY2" fmla="*/ 964 h 548484"/>
              <a:gd name="connsiteX3" fmla="*/ 5190802 w 5409262"/>
              <a:gd name="connsiteY3" fmla="*/ 6201 h 548484"/>
              <a:gd name="connsiteX4" fmla="*/ 5409262 w 5409262"/>
              <a:gd name="connsiteY4" fmla="*/ 274242 h 548484"/>
              <a:gd name="connsiteX5" fmla="*/ 5190802 w 5409262"/>
              <a:gd name="connsiteY5" fmla="*/ 542284 h 548484"/>
              <a:gd name="connsiteX6" fmla="*/ 5138854 w 5409262"/>
              <a:gd name="connsiteY6" fmla="*/ 547520 h 548484"/>
              <a:gd name="connsiteX7" fmla="*/ 5138854 w 5409262"/>
              <a:gd name="connsiteY7" fmla="*/ 548484 h 548484"/>
              <a:gd name="connsiteX8" fmla="*/ 0 w 5409262"/>
              <a:gd name="connsiteY8" fmla="*/ 548484 h 5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9262" h="548484">
                <a:moveTo>
                  <a:pt x="482600" y="0"/>
                </a:moveTo>
                <a:lnTo>
                  <a:pt x="5138854" y="0"/>
                </a:lnTo>
                <a:lnTo>
                  <a:pt x="5138854" y="964"/>
                </a:lnTo>
                <a:lnTo>
                  <a:pt x="5190802" y="6201"/>
                </a:lnTo>
                <a:cubicBezTo>
                  <a:pt x="5315477" y="31713"/>
                  <a:pt x="5409262" y="142025"/>
                  <a:pt x="5409262" y="274242"/>
                </a:cubicBezTo>
                <a:cubicBezTo>
                  <a:pt x="5409262" y="406459"/>
                  <a:pt x="5315477" y="516771"/>
                  <a:pt x="5190802" y="542284"/>
                </a:cubicBezTo>
                <a:lnTo>
                  <a:pt x="5138854" y="547520"/>
                </a:lnTo>
                <a:lnTo>
                  <a:pt x="5138854" y="548484"/>
                </a:lnTo>
                <a:lnTo>
                  <a:pt x="0" y="5484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r-FR" sz="24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/>
              <a:t>TITRE DE LA PARTIE</a:t>
            </a:r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C36D8F-5A6E-431F-A64B-2882B510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5" name="Pie 8">
            <a:extLst>
              <a:ext uri="{FF2B5EF4-FFF2-40B4-BE49-F238E27FC236}">
                <a16:creationId xmlns:a16="http://schemas.microsoft.com/office/drawing/2014/main" id="{494CEDE4-33CE-422D-818F-777307BE801C}"/>
              </a:ext>
            </a:extLst>
          </p:cNvPr>
          <p:cNvSpPr/>
          <p:nvPr userDrawn="1"/>
        </p:nvSpPr>
        <p:spPr>
          <a:xfrm>
            <a:off x="1565974" y="1927477"/>
            <a:ext cx="2507538" cy="2507538"/>
          </a:xfrm>
          <a:prstGeom prst="pie">
            <a:avLst>
              <a:gd name="adj1" fmla="val 10823735"/>
              <a:gd name="adj2" fmla="val 16200000"/>
            </a:avLst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Pie 10">
            <a:extLst>
              <a:ext uri="{FF2B5EF4-FFF2-40B4-BE49-F238E27FC236}">
                <a16:creationId xmlns:a16="http://schemas.microsoft.com/office/drawing/2014/main" id="{102B0FDF-0BA8-4203-80DD-43C556FF282D}"/>
              </a:ext>
            </a:extLst>
          </p:cNvPr>
          <p:cNvSpPr/>
          <p:nvPr userDrawn="1"/>
        </p:nvSpPr>
        <p:spPr>
          <a:xfrm flipH="1" flipV="1">
            <a:off x="1704231" y="2060350"/>
            <a:ext cx="2507538" cy="2507538"/>
          </a:xfrm>
          <a:prstGeom prst="pie">
            <a:avLst>
              <a:gd name="adj1" fmla="val 10823735"/>
              <a:gd name="adj2" fmla="val 16200000"/>
            </a:avLst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B46FDDF9-9A69-408B-9B06-861C387AA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r="24439" b="-2"/>
          <a:stretch/>
        </p:blipFill>
        <p:spPr>
          <a:xfrm>
            <a:off x="0" y="0"/>
            <a:ext cx="59160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2C6AA8-6440-4DFB-97A2-D99A850C1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5532" y="2948375"/>
            <a:ext cx="4304293" cy="2195512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Texte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1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 Actu +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334536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39384" y="2403819"/>
            <a:ext cx="8427307" cy="1344417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err="1"/>
              <a:t>Titre</a:t>
            </a:r>
            <a:r>
              <a:rPr lang="en-US"/>
              <a:t> 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1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439384" y="4059043"/>
            <a:ext cx="8427307" cy="2899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1800" b="0" i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Source </a:t>
            </a:r>
          </a:p>
        </p:txBody>
      </p:sp>
      <p:sp>
        <p:nvSpPr>
          <p:cNvPr id="21" name="Freeform 24"/>
          <p:cNvSpPr>
            <a:spLocks noEditPoints="1"/>
          </p:cNvSpPr>
          <p:nvPr userDrawn="1"/>
        </p:nvSpPr>
        <p:spPr bwMode="auto">
          <a:xfrm>
            <a:off x="501791" y="2304097"/>
            <a:ext cx="2044549" cy="1754946"/>
          </a:xfrm>
          <a:custGeom>
            <a:avLst/>
            <a:gdLst>
              <a:gd name="T0" fmla="*/ 1577 w 3592"/>
              <a:gd name="T1" fmla="*/ 2589 h 2773"/>
              <a:gd name="T2" fmla="*/ 3152 w 3592"/>
              <a:gd name="T3" fmla="*/ 1998 h 2773"/>
              <a:gd name="T4" fmla="*/ 195 w 3592"/>
              <a:gd name="T5" fmla="*/ 1752 h 2773"/>
              <a:gd name="T6" fmla="*/ 113 w 3592"/>
              <a:gd name="T7" fmla="*/ 1924 h 2773"/>
              <a:gd name="T8" fmla="*/ 155 w 3592"/>
              <a:gd name="T9" fmla="*/ 2167 h 2773"/>
              <a:gd name="T10" fmla="*/ 228 w 3592"/>
              <a:gd name="T11" fmla="*/ 2236 h 2773"/>
              <a:gd name="T12" fmla="*/ 1521 w 3592"/>
              <a:gd name="T13" fmla="*/ 2161 h 2773"/>
              <a:gd name="T14" fmla="*/ 286 w 3592"/>
              <a:gd name="T15" fmla="*/ 1173 h 2773"/>
              <a:gd name="T16" fmla="*/ 331 w 3592"/>
              <a:gd name="T17" fmla="*/ 1451 h 2773"/>
              <a:gd name="T18" fmla="*/ 1613 w 3592"/>
              <a:gd name="T19" fmla="*/ 1443 h 2773"/>
              <a:gd name="T20" fmla="*/ 3240 w 3592"/>
              <a:gd name="T21" fmla="*/ 1083 h 2773"/>
              <a:gd name="T22" fmla="*/ 3242 w 3592"/>
              <a:gd name="T23" fmla="*/ 1573 h 2773"/>
              <a:gd name="T24" fmla="*/ 3295 w 3592"/>
              <a:gd name="T25" fmla="*/ 1546 h 2773"/>
              <a:gd name="T26" fmla="*/ 3364 w 3592"/>
              <a:gd name="T27" fmla="*/ 1389 h 2773"/>
              <a:gd name="T28" fmla="*/ 3337 w 3592"/>
              <a:gd name="T29" fmla="*/ 1128 h 2773"/>
              <a:gd name="T30" fmla="*/ 3140 w 3592"/>
              <a:gd name="T31" fmla="*/ 541 h 2773"/>
              <a:gd name="T32" fmla="*/ 3264 w 3592"/>
              <a:gd name="T33" fmla="*/ 819 h 2773"/>
              <a:gd name="T34" fmla="*/ 3288 w 3592"/>
              <a:gd name="T35" fmla="*/ 545 h 2773"/>
              <a:gd name="T36" fmla="*/ 255 w 3592"/>
              <a:gd name="T37" fmla="*/ 463 h 2773"/>
              <a:gd name="T38" fmla="*/ 229 w 3592"/>
              <a:gd name="T39" fmla="*/ 723 h 2773"/>
              <a:gd name="T40" fmla="*/ 298 w 3592"/>
              <a:gd name="T41" fmla="*/ 882 h 2773"/>
              <a:gd name="T42" fmla="*/ 351 w 3592"/>
              <a:gd name="T43" fmla="*/ 908 h 2773"/>
              <a:gd name="T44" fmla="*/ 1205 w 3592"/>
              <a:gd name="T45" fmla="*/ 693 h 2773"/>
              <a:gd name="T46" fmla="*/ 2298 w 3592"/>
              <a:gd name="T47" fmla="*/ 0 h 2773"/>
              <a:gd name="T48" fmla="*/ 3497 w 3592"/>
              <a:gd name="T49" fmla="*/ 448 h 2773"/>
              <a:gd name="T50" fmla="*/ 3381 w 3592"/>
              <a:gd name="T51" fmla="*/ 519 h 2773"/>
              <a:gd name="T52" fmla="*/ 3329 w 3592"/>
              <a:gd name="T53" fmla="*/ 722 h 2773"/>
              <a:gd name="T54" fmla="*/ 3469 w 3592"/>
              <a:gd name="T55" fmla="*/ 880 h 2773"/>
              <a:gd name="T56" fmla="*/ 3589 w 3592"/>
              <a:gd name="T57" fmla="*/ 945 h 2773"/>
              <a:gd name="T58" fmla="*/ 3576 w 3592"/>
              <a:gd name="T59" fmla="*/ 972 h 2773"/>
              <a:gd name="T60" fmla="*/ 3446 w 3592"/>
              <a:gd name="T61" fmla="*/ 1082 h 2773"/>
              <a:gd name="T62" fmla="*/ 3478 w 3592"/>
              <a:gd name="T63" fmla="*/ 1370 h 2773"/>
              <a:gd name="T64" fmla="*/ 3399 w 3592"/>
              <a:gd name="T65" fmla="*/ 1603 h 2773"/>
              <a:gd name="T66" fmla="*/ 3423 w 3592"/>
              <a:gd name="T67" fmla="*/ 1712 h 2773"/>
              <a:gd name="T68" fmla="*/ 3343 w 3592"/>
              <a:gd name="T69" fmla="*/ 1800 h 2773"/>
              <a:gd name="T70" fmla="*/ 3244 w 3592"/>
              <a:gd name="T71" fmla="*/ 1900 h 2773"/>
              <a:gd name="T72" fmla="*/ 3221 w 3592"/>
              <a:gd name="T73" fmla="*/ 2114 h 2773"/>
              <a:gd name="T74" fmla="*/ 3417 w 3592"/>
              <a:gd name="T75" fmla="*/ 2234 h 2773"/>
              <a:gd name="T76" fmla="*/ 3483 w 3592"/>
              <a:gd name="T77" fmla="*/ 2287 h 2773"/>
              <a:gd name="T78" fmla="*/ 3461 w 3592"/>
              <a:gd name="T79" fmla="*/ 2305 h 2773"/>
              <a:gd name="T80" fmla="*/ 186 w 3592"/>
              <a:gd name="T81" fmla="*/ 2351 h 2773"/>
              <a:gd name="T82" fmla="*/ 89 w 3592"/>
              <a:gd name="T83" fmla="*/ 2275 h 2773"/>
              <a:gd name="T84" fmla="*/ 5 w 3592"/>
              <a:gd name="T85" fmla="*/ 2036 h 2773"/>
              <a:gd name="T86" fmla="*/ 33 w 3592"/>
              <a:gd name="T87" fmla="*/ 1759 h 2773"/>
              <a:gd name="T88" fmla="*/ 22 w 3592"/>
              <a:gd name="T89" fmla="*/ 1639 h 2773"/>
              <a:gd name="T90" fmla="*/ 0 w 3592"/>
              <a:gd name="T91" fmla="*/ 1621 h 2773"/>
              <a:gd name="T92" fmla="*/ 66 w 3592"/>
              <a:gd name="T93" fmla="*/ 1568 h 2773"/>
              <a:gd name="T94" fmla="*/ 262 w 3592"/>
              <a:gd name="T95" fmla="*/ 1450 h 2773"/>
              <a:gd name="T96" fmla="*/ 238 w 3592"/>
              <a:gd name="T97" fmla="*/ 1234 h 2773"/>
              <a:gd name="T98" fmla="*/ 140 w 3592"/>
              <a:gd name="T99" fmla="*/ 1134 h 2773"/>
              <a:gd name="T100" fmla="*/ 60 w 3592"/>
              <a:gd name="T101" fmla="*/ 1046 h 2773"/>
              <a:gd name="T102" fmla="*/ 163 w 3592"/>
              <a:gd name="T103" fmla="*/ 886 h 2773"/>
              <a:gd name="T104" fmla="*/ 109 w 3592"/>
              <a:gd name="T105" fmla="*/ 604 h 2773"/>
              <a:gd name="T106" fmla="*/ 174 w 3592"/>
              <a:gd name="T107" fmla="*/ 369 h 2773"/>
              <a:gd name="T108" fmla="*/ 282 w 3592"/>
              <a:gd name="T109" fmla="*/ 283 h 2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92" h="2773">
                <a:moveTo>
                  <a:pt x="3197" y="1839"/>
                </a:moveTo>
                <a:lnTo>
                  <a:pt x="3031" y="1873"/>
                </a:lnTo>
                <a:lnTo>
                  <a:pt x="2166" y="2048"/>
                </a:lnTo>
                <a:lnTo>
                  <a:pt x="1979" y="2108"/>
                </a:lnTo>
                <a:lnTo>
                  <a:pt x="1930" y="2096"/>
                </a:lnTo>
                <a:lnTo>
                  <a:pt x="1590" y="2165"/>
                </a:lnTo>
                <a:lnTo>
                  <a:pt x="1577" y="2589"/>
                </a:lnTo>
                <a:lnTo>
                  <a:pt x="3161" y="2199"/>
                </a:lnTo>
                <a:lnTo>
                  <a:pt x="3158" y="2176"/>
                </a:lnTo>
                <a:lnTo>
                  <a:pt x="3154" y="2150"/>
                </a:lnTo>
                <a:lnTo>
                  <a:pt x="3152" y="2115"/>
                </a:lnTo>
                <a:lnTo>
                  <a:pt x="3150" y="2079"/>
                </a:lnTo>
                <a:lnTo>
                  <a:pt x="3150" y="2040"/>
                </a:lnTo>
                <a:lnTo>
                  <a:pt x="3152" y="1998"/>
                </a:lnTo>
                <a:lnTo>
                  <a:pt x="3158" y="1957"/>
                </a:lnTo>
                <a:lnTo>
                  <a:pt x="3166" y="1916"/>
                </a:lnTo>
                <a:lnTo>
                  <a:pt x="3179" y="1876"/>
                </a:lnTo>
                <a:lnTo>
                  <a:pt x="3197" y="1839"/>
                </a:lnTo>
                <a:close/>
                <a:moveTo>
                  <a:pt x="226" y="1748"/>
                </a:moveTo>
                <a:lnTo>
                  <a:pt x="212" y="1749"/>
                </a:lnTo>
                <a:lnTo>
                  <a:pt x="195" y="1752"/>
                </a:lnTo>
                <a:lnTo>
                  <a:pt x="178" y="1761"/>
                </a:lnTo>
                <a:lnTo>
                  <a:pt x="161" y="1774"/>
                </a:lnTo>
                <a:lnTo>
                  <a:pt x="146" y="1793"/>
                </a:lnTo>
                <a:lnTo>
                  <a:pt x="134" y="1818"/>
                </a:lnTo>
                <a:lnTo>
                  <a:pt x="124" y="1849"/>
                </a:lnTo>
                <a:lnTo>
                  <a:pt x="117" y="1884"/>
                </a:lnTo>
                <a:lnTo>
                  <a:pt x="113" y="1924"/>
                </a:lnTo>
                <a:lnTo>
                  <a:pt x="113" y="1968"/>
                </a:lnTo>
                <a:lnTo>
                  <a:pt x="115" y="2014"/>
                </a:lnTo>
                <a:lnTo>
                  <a:pt x="120" y="2054"/>
                </a:lnTo>
                <a:lnTo>
                  <a:pt x="126" y="2089"/>
                </a:lnTo>
                <a:lnTo>
                  <a:pt x="135" y="2120"/>
                </a:lnTo>
                <a:lnTo>
                  <a:pt x="145" y="2146"/>
                </a:lnTo>
                <a:lnTo>
                  <a:pt x="155" y="2167"/>
                </a:lnTo>
                <a:lnTo>
                  <a:pt x="166" y="2186"/>
                </a:lnTo>
                <a:lnTo>
                  <a:pt x="178" y="2200"/>
                </a:lnTo>
                <a:lnTo>
                  <a:pt x="189" y="2212"/>
                </a:lnTo>
                <a:lnTo>
                  <a:pt x="201" y="2222"/>
                </a:lnTo>
                <a:lnTo>
                  <a:pt x="211" y="2228"/>
                </a:lnTo>
                <a:lnTo>
                  <a:pt x="220" y="2232"/>
                </a:lnTo>
                <a:lnTo>
                  <a:pt x="228" y="2236"/>
                </a:lnTo>
                <a:lnTo>
                  <a:pt x="235" y="2238"/>
                </a:lnTo>
                <a:lnTo>
                  <a:pt x="239" y="2238"/>
                </a:lnTo>
                <a:lnTo>
                  <a:pt x="241" y="2239"/>
                </a:lnTo>
                <a:lnTo>
                  <a:pt x="246" y="2239"/>
                </a:lnTo>
                <a:lnTo>
                  <a:pt x="250" y="2240"/>
                </a:lnTo>
                <a:lnTo>
                  <a:pt x="1508" y="2588"/>
                </a:lnTo>
                <a:lnTo>
                  <a:pt x="1521" y="2161"/>
                </a:lnTo>
                <a:lnTo>
                  <a:pt x="241" y="1749"/>
                </a:lnTo>
                <a:lnTo>
                  <a:pt x="241" y="1749"/>
                </a:lnTo>
                <a:lnTo>
                  <a:pt x="239" y="1749"/>
                </a:lnTo>
                <a:lnTo>
                  <a:pt x="235" y="1748"/>
                </a:lnTo>
                <a:lnTo>
                  <a:pt x="230" y="1748"/>
                </a:lnTo>
                <a:lnTo>
                  <a:pt x="226" y="1748"/>
                </a:lnTo>
                <a:close/>
                <a:moveTo>
                  <a:pt x="286" y="1173"/>
                </a:moveTo>
                <a:lnTo>
                  <a:pt x="304" y="1210"/>
                </a:lnTo>
                <a:lnTo>
                  <a:pt x="317" y="1250"/>
                </a:lnTo>
                <a:lnTo>
                  <a:pt x="326" y="1291"/>
                </a:lnTo>
                <a:lnTo>
                  <a:pt x="330" y="1333"/>
                </a:lnTo>
                <a:lnTo>
                  <a:pt x="333" y="1374"/>
                </a:lnTo>
                <a:lnTo>
                  <a:pt x="333" y="1413"/>
                </a:lnTo>
                <a:lnTo>
                  <a:pt x="331" y="1451"/>
                </a:lnTo>
                <a:lnTo>
                  <a:pt x="329" y="1484"/>
                </a:lnTo>
                <a:lnTo>
                  <a:pt x="326" y="1512"/>
                </a:lnTo>
                <a:lnTo>
                  <a:pt x="322" y="1534"/>
                </a:lnTo>
                <a:lnTo>
                  <a:pt x="464" y="1569"/>
                </a:lnTo>
                <a:lnTo>
                  <a:pt x="1907" y="1924"/>
                </a:lnTo>
                <a:lnTo>
                  <a:pt x="1892" y="1500"/>
                </a:lnTo>
                <a:lnTo>
                  <a:pt x="1613" y="1443"/>
                </a:lnTo>
                <a:lnTo>
                  <a:pt x="1520" y="1424"/>
                </a:lnTo>
                <a:lnTo>
                  <a:pt x="452" y="1207"/>
                </a:lnTo>
                <a:lnTo>
                  <a:pt x="286" y="1173"/>
                </a:lnTo>
                <a:close/>
                <a:moveTo>
                  <a:pt x="3261" y="1082"/>
                </a:moveTo>
                <a:lnTo>
                  <a:pt x="3250" y="1082"/>
                </a:lnTo>
                <a:lnTo>
                  <a:pt x="3242" y="1083"/>
                </a:lnTo>
                <a:lnTo>
                  <a:pt x="3240" y="1083"/>
                </a:lnTo>
                <a:lnTo>
                  <a:pt x="2335" y="1375"/>
                </a:lnTo>
                <a:lnTo>
                  <a:pt x="1962" y="1496"/>
                </a:lnTo>
                <a:lnTo>
                  <a:pt x="1976" y="1922"/>
                </a:lnTo>
                <a:lnTo>
                  <a:pt x="3114" y="1608"/>
                </a:lnTo>
                <a:lnTo>
                  <a:pt x="3233" y="1574"/>
                </a:lnTo>
                <a:lnTo>
                  <a:pt x="3238" y="1573"/>
                </a:lnTo>
                <a:lnTo>
                  <a:pt x="3242" y="1573"/>
                </a:lnTo>
                <a:lnTo>
                  <a:pt x="3244" y="1572"/>
                </a:lnTo>
                <a:lnTo>
                  <a:pt x="3249" y="1572"/>
                </a:lnTo>
                <a:lnTo>
                  <a:pt x="3255" y="1570"/>
                </a:lnTo>
                <a:lnTo>
                  <a:pt x="3263" y="1567"/>
                </a:lnTo>
                <a:lnTo>
                  <a:pt x="3273" y="1563"/>
                </a:lnTo>
                <a:lnTo>
                  <a:pt x="3283" y="1556"/>
                </a:lnTo>
                <a:lnTo>
                  <a:pt x="3295" y="1546"/>
                </a:lnTo>
                <a:lnTo>
                  <a:pt x="3306" y="1535"/>
                </a:lnTo>
                <a:lnTo>
                  <a:pt x="3318" y="1520"/>
                </a:lnTo>
                <a:lnTo>
                  <a:pt x="3329" y="1502"/>
                </a:lnTo>
                <a:lnTo>
                  <a:pt x="3338" y="1480"/>
                </a:lnTo>
                <a:lnTo>
                  <a:pt x="3348" y="1454"/>
                </a:lnTo>
                <a:lnTo>
                  <a:pt x="3357" y="1424"/>
                </a:lnTo>
                <a:lnTo>
                  <a:pt x="3364" y="1389"/>
                </a:lnTo>
                <a:lnTo>
                  <a:pt x="3368" y="1348"/>
                </a:lnTo>
                <a:lnTo>
                  <a:pt x="3370" y="1302"/>
                </a:lnTo>
                <a:lnTo>
                  <a:pt x="3370" y="1258"/>
                </a:lnTo>
                <a:lnTo>
                  <a:pt x="3366" y="1219"/>
                </a:lnTo>
                <a:lnTo>
                  <a:pt x="3359" y="1183"/>
                </a:lnTo>
                <a:lnTo>
                  <a:pt x="3349" y="1154"/>
                </a:lnTo>
                <a:lnTo>
                  <a:pt x="3337" y="1128"/>
                </a:lnTo>
                <a:lnTo>
                  <a:pt x="3322" y="1108"/>
                </a:lnTo>
                <a:lnTo>
                  <a:pt x="3307" y="1096"/>
                </a:lnTo>
                <a:lnTo>
                  <a:pt x="3290" y="1089"/>
                </a:lnTo>
                <a:lnTo>
                  <a:pt x="3275" y="1084"/>
                </a:lnTo>
                <a:lnTo>
                  <a:pt x="3261" y="1082"/>
                </a:lnTo>
                <a:close/>
                <a:moveTo>
                  <a:pt x="3306" y="508"/>
                </a:moveTo>
                <a:lnTo>
                  <a:pt x="3140" y="541"/>
                </a:lnTo>
                <a:lnTo>
                  <a:pt x="2028" y="767"/>
                </a:lnTo>
                <a:lnTo>
                  <a:pt x="1699" y="834"/>
                </a:lnTo>
                <a:lnTo>
                  <a:pt x="1686" y="1258"/>
                </a:lnTo>
                <a:lnTo>
                  <a:pt x="3088" y="913"/>
                </a:lnTo>
                <a:lnTo>
                  <a:pt x="3270" y="869"/>
                </a:lnTo>
                <a:lnTo>
                  <a:pt x="3267" y="846"/>
                </a:lnTo>
                <a:lnTo>
                  <a:pt x="3264" y="819"/>
                </a:lnTo>
                <a:lnTo>
                  <a:pt x="3261" y="785"/>
                </a:lnTo>
                <a:lnTo>
                  <a:pt x="3259" y="748"/>
                </a:lnTo>
                <a:lnTo>
                  <a:pt x="3259" y="708"/>
                </a:lnTo>
                <a:lnTo>
                  <a:pt x="3262" y="667"/>
                </a:lnTo>
                <a:lnTo>
                  <a:pt x="3267" y="626"/>
                </a:lnTo>
                <a:lnTo>
                  <a:pt x="3276" y="585"/>
                </a:lnTo>
                <a:lnTo>
                  <a:pt x="3288" y="545"/>
                </a:lnTo>
                <a:lnTo>
                  <a:pt x="3306" y="508"/>
                </a:lnTo>
                <a:close/>
                <a:moveTo>
                  <a:pt x="334" y="417"/>
                </a:moveTo>
                <a:lnTo>
                  <a:pt x="320" y="418"/>
                </a:lnTo>
                <a:lnTo>
                  <a:pt x="304" y="422"/>
                </a:lnTo>
                <a:lnTo>
                  <a:pt x="287" y="430"/>
                </a:lnTo>
                <a:lnTo>
                  <a:pt x="271" y="443"/>
                </a:lnTo>
                <a:lnTo>
                  <a:pt x="255" y="463"/>
                </a:lnTo>
                <a:lnTo>
                  <a:pt x="242" y="488"/>
                </a:lnTo>
                <a:lnTo>
                  <a:pt x="232" y="517"/>
                </a:lnTo>
                <a:lnTo>
                  <a:pt x="226" y="553"/>
                </a:lnTo>
                <a:lnTo>
                  <a:pt x="223" y="592"/>
                </a:lnTo>
                <a:lnTo>
                  <a:pt x="221" y="637"/>
                </a:lnTo>
                <a:lnTo>
                  <a:pt x="225" y="683"/>
                </a:lnTo>
                <a:lnTo>
                  <a:pt x="229" y="723"/>
                </a:lnTo>
                <a:lnTo>
                  <a:pt x="236" y="758"/>
                </a:lnTo>
                <a:lnTo>
                  <a:pt x="243" y="788"/>
                </a:lnTo>
                <a:lnTo>
                  <a:pt x="253" y="814"/>
                </a:lnTo>
                <a:lnTo>
                  <a:pt x="264" y="836"/>
                </a:lnTo>
                <a:lnTo>
                  <a:pt x="275" y="855"/>
                </a:lnTo>
                <a:lnTo>
                  <a:pt x="286" y="870"/>
                </a:lnTo>
                <a:lnTo>
                  <a:pt x="298" y="882"/>
                </a:lnTo>
                <a:lnTo>
                  <a:pt x="309" y="890"/>
                </a:lnTo>
                <a:lnTo>
                  <a:pt x="320" y="897"/>
                </a:lnTo>
                <a:lnTo>
                  <a:pt x="329" y="902"/>
                </a:lnTo>
                <a:lnTo>
                  <a:pt x="338" y="904"/>
                </a:lnTo>
                <a:lnTo>
                  <a:pt x="344" y="907"/>
                </a:lnTo>
                <a:lnTo>
                  <a:pt x="349" y="908"/>
                </a:lnTo>
                <a:lnTo>
                  <a:pt x="351" y="908"/>
                </a:lnTo>
                <a:lnTo>
                  <a:pt x="353" y="908"/>
                </a:lnTo>
                <a:lnTo>
                  <a:pt x="356" y="909"/>
                </a:lnTo>
                <a:lnTo>
                  <a:pt x="359" y="909"/>
                </a:lnTo>
                <a:lnTo>
                  <a:pt x="422" y="926"/>
                </a:lnTo>
                <a:lnTo>
                  <a:pt x="1616" y="1258"/>
                </a:lnTo>
                <a:lnTo>
                  <a:pt x="1630" y="831"/>
                </a:lnTo>
                <a:lnTo>
                  <a:pt x="1205" y="693"/>
                </a:lnTo>
                <a:lnTo>
                  <a:pt x="351" y="418"/>
                </a:lnTo>
                <a:lnTo>
                  <a:pt x="350" y="418"/>
                </a:lnTo>
                <a:lnTo>
                  <a:pt x="348" y="418"/>
                </a:lnTo>
                <a:lnTo>
                  <a:pt x="344" y="418"/>
                </a:lnTo>
                <a:lnTo>
                  <a:pt x="340" y="417"/>
                </a:lnTo>
                <a:lnTo>
                  <a:pt x="334" y="417"/>
                </a:lnTo>
                <a:close/>
                <a:moveTo>
                  <a:pt x="2298" y="0"/>
                </a:moveTo>
                <a:lnTo>
                  <a:pt x="3520" y="366"/>
                </a:lnTo>
                <a:lnTo>
                  <a:pt x="3532" y="381"/>
                </a:lnTo>
                <a:lnTo>
                  <a:pt x="3537" y="396"/>
                </a:lnTo>
                <a:lnTo>
                  <a:pt x="3535" y="410"/>
                </a:lnTo>
                <a:lnTo>
                  <a:pt x="3527" y="424"/>
                </a:lnTo>
                <a:lnTo>
                  <a:pt x="3514" y="436"/>
                </a:lnTo>
                <a:lnTo>
                  <a:pt x="3497" y="448"/>
                </a:lnTo>
                <a:lnTo>
                  <a:pt x="3477" y="459"/>
                </a:lnTo>
                <a:lnTo>
                  <a:pt x="3452" y="469"/>
                </a:lnTo>
                <a:lnTo>
                  <a:pt x="3425" y="478"/>
                </a:lnTo>
                <a:lnTo>
                  <a:pt x="3423" y="481"/>
                </a:lnTo>
                <a:lnTo>
                  <a:pt x="3421" y="482"/>
                </a:lnTo>
                <a:lnTo>
                  <a:pt x="3399" y="499"/>
                </a:lnTo>
                <a:lnTo>
                  <a:pt x="3381" y="519"/>
                </a:lnTo>
                <a:lnTo>
                  <a:pt x="3366" y="542"/>
                </a:lnTo>
                <a:lnTo>
                  <a:pt x="3354" y="568"/>
                </a:lnTo>
                <a:lnTo>
                  <a:pt x="3344" y="598"/>
                </a:lnTo>
                <a:lnTo>
                  <a:pt x="3337" y="628"/>
                </a:lnTo>
                <a:lnTo>
                  <a:pt x="3333" y="659"/>
                </a:lnTo>
                <a:lnTo>
                  <a:pt x="3330" y="691"/>
                </a:lnTo>
                <a:lnTo>
                  <a:pt x="3329" y="722"/>
                </a:lnTo>
                <a:lnTo>
                  <a:pt x="3329" y="754"/>
                </a:lnTo>
                <a:lnTo>
                  <a:pt x="3331" y="784"/>
                </a:lnTo>
                <a:lnTo>
                  <a:pt x="3333" y="812"/>
                </a:lnTo>
                <a:lnTo>
                  <a:pt x="3336" y="838"/>
                </a:lnTo>
                <a:lnTo>
                  <a:pt x="3387" y="854"/>
                </a:lnTo>
                <a:lnTo>
                  <a:pt x="3431" y="868"/>
                </a:lnTo>
                <a:lnTo>
                  <a:pt x="3469" y="880"/>
                </a:lnTo>
                <a:lnTo>
                  <a:pt x="3500" y="891"/>
                </a:lnTo>
                <a:lnTo>
                  <a:pt x="3526" y="902"/>
                </a:lnTo>
                <a:lnTo>
                  <a:pt x="3547" y="913"/>
                </a:lnTo>
                <a:lnTo>
                  <a:pt x="3563" y="922"/>
                </a:lnTo>
                <a:lnTo>
                  <a:pt x="3575" y="930"/>
                </a:lnTo>
                <a:lnTo>
                  <a:pt x="3584" y="938"/>
                </a:lnTo>
                <a:lnTo>
                  <a:pt x="3589" y="945"/>
                </a:lnTo>
                <a:lnTo>
                  <a:pt x="3592" y="951"/>
                </a:lnTo>
                <a:lnTo>
                  <a:pt x="3592" y="955"/>
                </a:lnTo>
                <a:lnTo>
                  <a:pt x="3591" y="960"/>
                </a:lnTo>
                <a:lnTo>
                  <a:pt x="3587" y="964"/>
                </a:lnTo>
                <a:lnTo>
                  <a:pt x="3584" y="967"/>
                </a:lnTo>
                <a:lnTo>
                  <a:pt x="3580" y="970"/>
                </a:lnTo>
                <a:lnTo>
                  <a:pt x="3576" y="972"/>
                </a:lnTo>
                <a:lnTo>
                  <a:pt x="3572" y="973"/>
                </a:lnTo>
                <a:lnTo>
                  <a:pt x="3570" y="974"/>
                </a:lnTo>
                <a:lnTo>
                  <a:pt x="3569" y="974"/>
                </a:lnTo>
                <a:lnTo>
                  <a:pt x="3401" y="1014"/>
                </a:lnTo>
                <a:lnTo>
                  <a:pt x="3417" y="1033"/>
                </a:lnTo>
                <a:lnTo>
                  <a:pt x="3432" y="1056"/>
                </a:lnTo>
                <a:lnTo>
                  <a:pt x="3446" y="1082"/>
                </a:lnTo>
                <a:lnTo>
                  <a:pt x="3458" y="1112"/>
                </a:lnTo>
                <a:lnTo>
                  <a:pt x="3468" y="1145"/>
                </a:lnTo>
                <a:lnTo>
                  <a:pt x="3475" y="1182"/>
                </a:lnTo>
                <a:lnTo>
                  <a:pt x="3481" y="1223"/>
                </a:lnTo>
                <a:lnTo>
                  <a:pt x="3483" y="1269"/>
                </a:lnTo>
                <a:lnTo>
                  <a:pt x="3482" y="1319"/>
                </a:lnTo>
                <a:lnTo>
                  <a:pt x="3478" y="1370"/>
                </a:lnTo>
                <a:lnTo>
                  <a:pt x="3471" y="1415"/>
                </a:lnTo>
                <a:lnTo>
                  <a:pt x="3462" y="1456"/>
                </a:lnTo>
                <a:lnTo>
                  <a:pt x="3452" y="1493"/>
                </a:lnTo>
                <a:lnTo>
                  <a:pt x="3440" y="1526"/>
                </a:lnTo>
                <a:lnTo>
                  <a:pt x="3427" y="1555"/>
                </a:lnTo>
                <a:lnTo>
                  <a:pt x="3413" y="1581"/>
                </a:lnTo>
                <a:lnTo>
                  <a:pt x="3399" y="1603"/>
                </a:lnTo>
                <a:lnTo>
                  <a:pt x="3384" y="1621"/>
                </a:lnTo>
                <a:lnTo>
                  <a:pt x="3369" y="1637"/>
                </a:lnTo>
                <a:lnTo>
                  <a:pt x="3355" y="1651"/>
                </a:lnTo>
                <a:lnTo>
                  <a:pt x="3341" y="1662"/>
                </a:lnTo>
                <a:lnTo>
                  <a:pt x="3326" y="1671"/>
                </a:lnTo>
                <a:lnTo>
                  <a:pt x="3412" y="1696"/>
                </a:lnTo>
                <a:lnTo>
                  <a:pt x="3423" y="1712"/>
                </a:lnTo>
                <a:lnTo>
                  <a:pt x="3427" y="1727"/>
                </a:lnTo>
                <a:lnTo>
                  <a:pt x="3425" y="1741"/>
                </a:lnTo>
                <a:lnTo>
                  <a:pt x="3417" y="1754"/>
                </a:lnTo>
                <a:lnTo>
                  <a:pt x="3405" y="1767"/>
                </a:lnTo>
                <a:lnTo>
                  <a:pt x="3388" y="1778"/>
                </a:lnTo>
                <a:lnTo>
                  <a:pt x="3367" y="1789"/>
                </a:lnTo>
                <a:lnTo>
                  <a:pt x="3343" y="1800"/>
                </a:lnTo>
                <a:lnTo>
                  <a:pt x="3317" y="1809"/>
                </a:lnTo>
                <a:lnTo>
                  <a:pt x="3314" y="1811"/>
                </a:lnTo>
                <a:lnTo>
                  <a:pt x="3312" y="1813"/>
                </a:lnTo>
                <a:lnTo>
                  <a:pt x="3290" y="1829"/>
                </a:lnTo>
                <a:lnTo>
                  <a:pt x="3272" y="1850"/>
                </a:lnTo>
                <a:lnTo>
                  <a:pt x="3257" y="1874"/>
                </a:lnTo>
                <a:lnTo>
                  <a:pt x="3244" y="1900"/>
                </a:lnTo>
                <a:lnTo>
                  <a:pt x="3235" y="1928"/>
                </a:lnTo>
                <a:lnTo>
                  <a:pt x="3229" y="1958"/>
                </a:lnTo>
                <a:lnTo>
                  <a:pt x="3223" y="1990"/>
                </a:lnTo>
                <a:lnTo>
                  <a:pt x="3221" y="2021"/>
                </a:lnTo>
                <a:lnTo>
                  <a:pt x="3220" y="2054"/>
                </a:lnTo>
                <a:lnTo>
                  <a:pt x="3220" y="2085"/>
                </a:lnTo>
                <a:lnTo>
                  <a:pt x="3221" y="2114"/>
                </a:lnTo>
                <a:lnTo>
                  <a:pt x="3223" y="2143"/>
                </a:lnTo>
                <a:lnTo>
                  <a:pt x="3227" y="2170"/>
                </a:lnTo>
                <a:lnTo>
                  <a:pt x="3278" y="2184"/>
                </a:lnTo>
                <a:lnTo>
                  <a:pt x="3322" y="2198"/>
                </a:lnTo>
                <a:lnTo>
                  <a:pt x="3359" y="2211"/>
                </a:lnTo>
                <a:lnTo>
                  <a:pt x="3391" y="2223"/>
                </a:lnTo>
                <a:lnTo>
                  <a:pt x="3417" y="2234"/>
                </a:lnTo>
                <a:lnTo>
                  <a:pt x="3438" y="2243"/>
                </a:lnTo>
                <a:lnTo>
                  <a:pt x="3454" y="2253"/>
                </a:lnTo>
                <a:lnTo>
                  <a:pt x="3467" y="2261"/>
                </a:lnTo>
                <a:lnTo>
                  <a:pt x="3474" y="2268"/>
                </a:lnTo>
                <a:lnTo>
                  <a:pt x="3480" y="2276"/>
                </a:lnTo>
                <a:lnTo>
                  <a:pt x="3483" y="2281"/>
                </a:lnTo>
                <a:lnTo>
                  <a:pt x="3483" y="2287"/>
                </a:lnTo>
                <a:lnTo>
                  <a:pt x="3481" y="2291"/>
                </a:lnTo>
                <a:lnTo>
                  <a:pt x="3479" y="2295"/>
                </a:lnTo>
                <a:lnTo>
                  <a:pt x="3475" y="2299"/>
                </a:lnTo>
                <a:lnTo>
                  <a:pt x="3471" y="2301"/>
                </a:lnTo>
                <a:lnTo>
                  <a:pt x="3467" y="2303"/>
                </a:lnTo>
                <a:lnTo>
                  <a:pt x="3463" y="2304"/>
                </a:lnTo>
                <a:lnTo>
                  <a:pt x="3461" y="2305"/>
                </a:lnTo>
                <a:lnTo>
                  <a:pt x="3460" y="2305"/>
                </a:lnTo>
                <a:lnTo>
                  <a:pt x="1504" y="2773"/>
                </a:lnTo>
                <a:lnTo>
                  <a:pt x="207" y="2357"/>
                </a:lnTo>
                <a:lnTo>
                  <a:pt x="206" y="2357"/>
                </a:lnTo>
                <a:lnTo>
                  <a:pt x="202" y="2356"/>
                </a:lnTo>
                <a:lnTo>
                  <a:pt x="195" y="2354"/>
                </a:lnTo>
                <a:lnTo>
                  <a:pt x="186" y="2351"/>
                </a:lnTo>
                <a:lnTo>
                  <a:pt x="175" y="2346"/>
                </a:lnTo>
                <a:lnTo>
                  <a:pt x="163" y="2340"/>
                </a:lnTo>
                <a:lnTo>
                  <a:pt x="149" y="2332"/>
                </a:lnTo>
                <a:lnTo>
                  <a:pt x="135" y="2321"/>
                </a:lnTo>
                <a:lnTo>
                  <a:pt x="120" y="2308"/>
                </a:lnTo>
                <a:lnTo>
                  <a:pt x="104" y="2293"/>
                </a:lnTo>
                <a:lnTo>
                  <a:pt x="89" y="2275"/>
                </a:lnTo>
                <a:lnTo>
                  <a:pt x="73" y="2252"/>
                </a:lnTo>
                <a:lnTo>
                  <a:pt x="59" y="2227"/>
                </a:lnTo>
                <a:lnTo>
                  <a:pt x="45" y="2198"/>
                </a:lnTo>
                <a:lnTo>
                  <a:pt x="33" y="2164"/>
                </a:lnTo>
                <a:lnTo>
                  <a:pt x="22" y="2126"/>
                </a:lnTo>
                <a:lnTo>
                  <a:pt x="13" y="2084"/>
                </a:lnTo>
                <a:lnTo>
                  <a:pt x="5" y="2036"/>
                </a:lnTo>
                <a:lnTo>
                  <a:pt x="1" y="1984"/>
                </a:lnTo>
                <a:lnTo>
                  <a:pt x="0" y="1938"/>
                </a:lnTo>
                <a:lnTo>
                  <a:pt x="2" y="1894"/>
                </a:lnTo>
                <a:lnTo>
                  <a:pt x="7" y="1855"/>
                </a:lnTo>
                <a:lnTo>
                  <a:pt x="13" y="1819"/>
                </a:lnTo>
                <a:lnTo>
                  <a:pt x="22" y="1787"/>
                </a:lnTo>
                <a:lnTo>
                  <a:pt x="33" y="1759"/>
                </a:lnTo>
                <a:lnTo>
                  <a:pt x="45" y="1733"/>
                </a:lnTo>
                <a:lnTo>
                  <a:pt x="58" y="1711"/>
                </a:lnTo>
                <a:lnTo>
                  <a:pt x="72" y="1690"/>
                </a:lnTo>
                <a:lnTo>
                  <a:pt x="88" y="1673"/>
                </a:lnTo>
                <a:lnTo>
                  <a:pt x="103" y="1659"/>
                </a:lnTo>
                <a:lnTo>
                  <a:pt x="23" y="1639"/>
                </a:lnTo>
                <a:lnTo>
                  <a:pt x="22" y="1639"/>
                </a:lnTo>
                <a:lnTo>
                  <a:pt x="20" y="1638"/>
                </a:lnTo>
                <a:lnTo>
                  <a:pt x="16" y="1637"/>
                </a:lnTo>
                <a:lnTo>
                  <a:pt x="12" y="1635"/>
                </a:lnTo>
                <a:lnTo>
                  <a:pt x="8" y="1633"/>
                </a:lnTo>
                <a:lnTo>
                  <a:pt x="4" y="1630"/>
                </a:lnTo>
                <a:lnTo>
                  <a:pt x="2" y="1625"/>
                </a:lnTo>
                <a:lnTo>
                  <a:pt x="0" y="1621"/>
                </a:lnTo>
                <a:lnTo>
                  <a:pt x="0" y="1616"/>
                </a:lnTo>
                <a:lnTo>
                  <a:pt x="3" y="1610"/>
                </a:lnTo>
                <a:lnTo>
                  <a:pt x="9" y="1604"/>
                </a:lnTo>
                <a:lnTo>
                  <a:pt x="16" y="1596"/>
                </a:lnTo>
                <a:lnTo>
                  <a:pt x="30" y="1587"/>
                </a:lnTo>
                <a:lnTo>
                  <a:pt x="45" y="1578"/>
                </a:lnTo>
                <a:lnTo>
                  <a:pt x="66" y="1568"/>
                </a:lnTo>
                <a:lnTo>
                  <a:pt x="92" y="1557"/>
                </a:lnTo>
                <a:lnTo>
                  <a:pt x="124" y="1545"/>
                </a:lnTo>
                <a:lnTo>
                  <a:pt x="161" y="1532"/>
                </a:lnTo>
                <a:lnTo>
                  <a:pt x="205" y="1519"/>
                </a:lnTo>
                <a:lnTo>
                  <a:pt x="257" y="1504"/>
                </a:lnTo>
                <a:lnTo>
                  <a:pt x="260" y="1478"/>
                </a:lnTo>
                <a:lnTo>
                  <a:pt x="262" y="1450"/>
                </a:lnTo>
                <a:lnTo>
                  <a:pt x="263" y="1419"/>
                </a:lnTo>
                <a:lnTo>
                  <a:pt x="263" y="1388"/>
                </a:lnTo>
                <a:lnTo>
                  <a:pt x="262" y="1357"/>
                </a:lnTo>
                <a:lnTo>
                  <a:pt x="260" y="1324"/>
                </a:lnTo>
                <a:lnTo>
                  <a:pt x="254" y="1293"/>
                </a:lnTo>
                <a:lnTo>
                  <a:pt x="248" y="1263"/>
                </a:lnTo>
                <a:lnTo>
                  <a:pt x="238" y="1234"/>
                </a:lnTo>
                <a:lnTo>
                  <a:pt x="226" y="1208"/>
                </a:lnTo>
                <a:lnTo>
                  <a:pt x="212" y="1184"/>
                </a:lnTo>
                <a:lnTo>
                  <a:pt x="193" y="1164"/>
                </a:lnTo>
                <a:lnTo>
                  <a:pt x="171" y="1147"/>
                </a:lnTo>
                <a:lnTo>
                  <a:pt x="169" y="1145"/>
                </a:lnTo>
                <a:lnTo>
                  <a:pt x="167" y="1143"/>
                </a:lnTo>
                <a:lnTo>
                  <a:pt x="140" y="1134"/>
                </a:lnTo>
                <a:lnTo>
                  <a:pt x="116" y="1125"/>
                </a:lnTo>
                <a:lnTo>
                  <a:pt x="95" y="1114"/>
                </a:lnTo>
                <a:lnTo>
                  <a:pt x="78" y="1102"/>
                </a:lnTo>
                <a:lnTo>
                  <a:pt x="66" y="1090"/>
                </a:lnTo>
                <a:lnTo>
                  <a:pt x="58" y="1076"/>
                </a:lnTo>
                <a:lnTo>
                  <a:pt x="56" y="1062"/>
                </a:lnTo>
                <a:lnTo>
                  <a:pt x="60" y="1046"/>
                </a:lnTo>
                <a:lnTo>
                  <a:pt x="71" y="1031"/>
                </a:lnTo>
                <a:lnTo>
                  <a:pt x="234" y="983"/>
                </a:lnTo>
                <a:lnTo>
                  <a:pt x="219" y="968"/>
                </a:lnTo>
                <a:lnTo>
                  <a:pt x="205" y="952"/>
                </a:lnTo>
                <a:lnTo>
                  <a:pt x="191" y="933"/>
                </a:lnTo>
                <a:lnTo>
                  <a:pt x="177" y="911"/>
                </a:lnTo>
                <a:lnTo>
                  <a:pt x="163" y="886"/>
                </a:lnTo>
                <a:lnTo>
                  <a:pt x="150" y="857"/>
                </a:lnTo>
                <a:lnTo>
                  <a:pt x="139" y="824"/>
                </a:lnTo>
                <a:lnTo>
                  <a:pt x="129" y="788"/>
                </a:lnTo>
                <a:lnTo>
                  <a:pt x="121" y="748"/>
                </a:lnTo>
                <a:lnTo>
                  <a:pt x="114" y="703"/>
                </a:lnTo>
                <a:lnTo>
                  <a:pt x="111" y="654"/>
                </a:lnTo>
                <a:lnTo>
                  <a:pt x="109" y="604"/>
                </a:lnTo>
                <a:lnTo>
                  <a:pt x="111" y="559"/>
                </a:lnTo>
                <a:lnTo>
                  <a:pt x="116" y="517"/>
                </a:lnTo>
                <a:lnTo>
                  <a:pt x="124" y="481"/>
                </a:lnTo>
                <a:lnTo>
                  <a:pt x="134" y="447"/>
                </a:lnTo>
                <a:lnTo>
                  <a:pt x="146" y="418"/>
                </a:lnTo>
                <a:lnTo>
                  <a:pt x="160" y="392"/>
                </a:lnTo>
                <a:lnTo>
                  <a:pt x="174" y="369"/>
                </a:lnTo>
                <a:lnTo>
                  <a:pt x="190" y="349"/>
                </a:lnTo>
                <a:lnTo>
                  <a:pt x="206" y="333"/>
                </a:lnTo>
                <a:lnTo>
                  <a:pt x="223" y="318"/>
                </a:lnTo>
                <a:lnTo>
                  <a:pt x="238" y="307"/>
                </a:lnTo>
                <a:lnTo>
                  <a:pt x="254" y="297"/>
                </a:lnTo>
                <a:lnTo>
                  <a:pt x="269" y="290"/>
                </a:lnTo>
                <a:lnTo>
                  <a:pt x="282" y="283"/>
                </a:lnTo>
                <a:lnTo>
                  <a:pt x="294" y="279"/>
                </a:lnTo>
                <a:lnTo>
                  <a:pt x="304" y="276"/>
                </a:lnTo>
                <a:lnTo>
                  <a:pt x="310" y="275"/>
                </a:lnTo>
                <a:lnTo>
                  <a:pt x="316" y="274"/>
                </a:lnTo>
                <a:lnTo>
                  <a:pt x="317" y="274"/>
                </a:lnTo>
                <a:lnTo>
                  <a:pt x="229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2F10-10C7-49FB-9CFD-7E2E9C45F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6545"/>
            <a:ext cx="10782300" cy="1325563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err="1"/>
              <a:t>Titre</a:t>
            </a:r>
            <a:r>
              <a:rPr lang="en-US"/>
              <a:t> 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842A-D02F-40D2-8FD1-DBD0FA13AD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0913" y="2611239"/>
            <a:ext cx="4205287" cy="1096363"/>
          </a:xfrm>
          <a:prstGeom prst="rect">
            <a:avLst/>
          </a:prstGeom>
          <a:solidFill>
            <a:schemeClr val="accent2"/>
          </a:solidFill>
        </p:spPr>
        <p:txBody>
          <a:bodyPr lIns="360000" tIns="360000" rIns="360000" bIns="360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2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fr-FR" dirty="0"/>
            </a:lvl5pPr>
          </a:lstStyle>
          <a:p>
            <a:pPr marL="228600" lvl="0" indent="-228600" algn="just"/>
            <a:r>
              <a:rPr lang="en-US" err="1"/>
              <a:t>Texte</a:t>
            </a:r>
            <a:r>
              <a:rPr lang="en-US"/>
              <a:t>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1C1A83-FA76-44F2-938D-298946FC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AE4B6-CA19-4154-AEFA-717CE946894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38595" y="1622108"/>
            <a:ext cx="3269036" cy="105943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1800" b="1" dirty="0">
                <a:solidFill>
                  <a:schemeClr val="tx2"/>
                </a:solidFill>
              </a:defRPr>
            </a:lvl1pPr>
          </a:lstStyle>
          <a:p>
            <a:pPr marL="228600" lvl="0" indent="-228600"/>
            <a:r>
              <a:rPr lang="en-US" err="1"/>
              <a:t>Texte</a:t>
            </a:r>
            <a:r>
              <a:rPr lang="en-US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5FEFAE-5DF6-4AF3-AD69-C60671B30A7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87305" y="2818258"/>
            <a:ext cx="3604123" cy="2891011"/>
          </a:xfrm>
          <a:prstGeom prst="rect">
            <a:avLst/>
          </a:prstGeom>
          <a:noFill/>
        </p:spPr>
        <p:txBody>
          <a:bodyPr lIns="0" rIns="252000">
            <a:noAutofit/>
          </a:bodyPr>
          <a:lstStyle>
            <a:lvl1pPr marL="228600" marR="0" indent="39688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i="1" baseline="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Extrait</a:t>
            </a:r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7AAE127-5C4E-4825-84B2-47248376C0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466" y="5350266"/>
            <a:ext cx="438393" cy="387735"/>
          </a:xfrm>
          <a:prstGeom prst="rect">
            <a:avLst/>
          </a:prstGeom>
          <a:blipFill dpi="0" rotWithShape="1">
            <a:blip r:embed="rId2"/>
            <a:srcRect/>
            <a:stretch>
              <a:fillRect b="2000"/>
            </a:stretch>
          </a:blipFill>
        </p:spPr>
        <p:txBody>
          <a:bodyPr/>
          <a:lstStyle>
            <a:lvl1pPr marL="0" indent="0">
              <a:buFontTx/>
              <a:buNone/>
              <a:defRPr sz="1050">
                <a:solidFill>
                  <a:srgbClr val="DADADA"/>
                </a:solidFill>
              </a:defRPr>
            </a:lvl1pPr>
          </a:lstStyle>
          <a:p>
            <a:pPr lvl="0"/>
            <a:r>
              <a:rPr lang="en-US"/>
              <a:t>h</a:t>
            </a:r>
            <a:endParaRPr lang="fr-FR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FE39E22C-8FF8-453E-94C3-8506CE1300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912" y="2818258"/>
            <a:ext cx="438393" cy="404265"/>
          </a:xfrm>
          <a:prstGeom prst="rect">
            <a:avLst/>
          </a:prstGeom>
          <a:blipFill dpi="0" rotWithShape="1">
            <a:blip r:embed="rId2"/>
            <a:srcRect/>
            <a:stretch>
              <a:fillRect b="2000"/>
            </a:stretch>
          </a:blipFill>
        </p:spPr>
        <p:txBody>
          <a:bodyPr/>
          <a:lstStyle>
            <a:lvl1pPr marL="0" indent="0">
              <a:buFontTx/>
              <a:buNone/>
              <a:defRPr sz="1050">
                <a:solidFill>
                  <a:srgbClr val="DADADA"/>
                </a:solidFill>
              </a:defRPr>
            </a:lvl1pPr>
          </a:lstStyle>
          <a:p>
            <a:pPr lvl="0"/>
            <a:r>
              <a:rPr lang="en-US"/>
              <a:t>h</a:t>
            </a:r>
            <a:endParaRPr lang="fr-FR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2557FA3-D0F3-43ED-A2F4-0C12C9CA1A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0378" y="3368966"/>
            <a:ext cx="1224544" cy="606398"/>
          </a:xfrm>
          <a:prstGeom prst="rect">
            <a:avLst/>
          </a:prstGeom>
          <a:blipFill dpi="0" rotWithShape="1">
            <a:blip r:embed="rId3"/>
            <a:srcRect/>
            <a:stretch>
              <a:fillRect b="2000"/>
            </a:stretch>
          </a:blipFill>
        </p:spPr>
        <p:txBody>
          <a:bodyPr/>
          <a:lstStyle>
            <a:lvl1pPr marL="0" indent="0">
              <a:buFontTx/>
              <a:buNone/>
              <a:defRPr sz="1050">
                <a:solidFill>
                  <a:srgbClr val="DADADA"/>
                </a:solidFill>
              </a:defRPr>
            </a:lvl1pPr>
          </a:lstStyle>
          <a:p>
            <a:pPr lvl="0"/>
            <a:r>
              <a:rPr lang="en-US"/>
              <a:t>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36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97345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70000"/>
            <a:ext cx="10515600" cy="4351338"/>
          </a:xfrm>
          <a:prstGeom prst="rect">
            <a:avLst/>
          </a:prstGeom>
        </p:spPr>
        <p:txBody>
          <a:bodyPr/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98D9-0E0D-4076-AC14-D61CD792C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97345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7D3E8A-B286-47AC-9E99-13F2ED8B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73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98D9-0E0D-4076-AC14-D61CD792C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97345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7D3E8A-B286-47AC-9E99-13F2ED8B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857C5-A2A4-4923-9413-A2779CC1B149}"/>
              </a:ext>
            </a:extLst>
          </p:cNvPr>
          <p:cNvSpPr txBox="1">
            <a:spLocks/>
          </p:cNvSpPr>
          <p:nvPr userDrawn="1"/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Nom de la présentation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7E80A-7BE3-4A23-B3C4-9B5A44D29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88805"/>
            <a:ext cx="735702" cy="269195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B90E16C9-0A27-4632-BE93-74127F7D6A9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3CD1AAC-25AE-49DD-B1DC-D65E1970A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47" y="1826842"/>
            <a:ext cx="36436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fr-FR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BD036D-BBF7-40FF-A6EE-76250EC8E7F6}"/>
              </a:ext>
            </a:extLst>
          </p:cNvPr>
          <p:cNvSpPr/>
          <p:nvPr/>
        </p:nvSpPr>
        <p:spPr bwMode="auto">
          <a:xfrm>
            <a:off x="838200" y="4394200"/>
            <a:ext cx="115888" cy="1080000"/>
          </a:xfrm>
          <a:prstGeom prst="rect">
            <a:avLst/>
          </a:prstGeom>
          <a:solidFill>
            <a:srgbClr val="E34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615028-475B-4BA2-A030-5ECD3F5597C3}"/>
              </a:ext>
            </a:extLst>
          </p:cNvPr>
          <p:cNvSpPr/>
          <p:nvPr/>
        </p:nvSpPr>
        <p:spPr bwMode="auto">
          <a:xfrm>
            <a:off x="11164887" y="1540241"/>
            <a:ext cx="123825" cy="1080000"/>
          </a:xfrm>
          <a:prstGeom prst="rect">
            <a:avLst/>
          </a:prstGeom>
          <a:solidFill>
            <a:srgbClr val="C3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866E4A-DC56-4C5B-A4AB-3F6E960FD101}"/>
              </a:ext>
            </a:extLst>
          </p:cNvPr>
          <p:cNvSpPr/>
          <p:nvPr/>
        </p:nvSpPr>
        <p:spPr bwMode="auto">
          <a:xfrm>
            <a:off x="11164887" y="4394200"/>
            <a:ext cx="123825" cy="1080000"/>
          </a:xfrm>
          <a:prstGeom prst="rect">
            <a:avLst/>
          </a:prstGeom>
          <a:solidFill>
            <a:srgbClr val="FF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latin typeface="+mj-lt"/>
            </a:endParaRP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4FE10F84-0765-40AF-9630-C8CC56D8F3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3793" y="1540241"/>
            <a:ext cx="3814762" cy="859026"/>
          </a:xfrm>
        </p:spPr>
        <p:txBody>
          <a:bodyPr>
            <a:noAutofit/>
          </a:bodyPr>
          <a:lstStyle>
            <a:lvl1pPr marL="228600" indent="-228600">
              <a:defRPr lang="en-US" sz="1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-3429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462" indent="-342900"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88900" lvl="0" indent="-88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marL="266700" lvl="1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marL="358775" lvl="2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</a:pPr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0"/>
            <a:endParaRPr lang="fr-FR"/>
          </a:p>
        </p:txBody>
      </p:sp>
      <p:sp>
        <p:nvSpPr>
          <p:cNvPr id="33" name="Espace réservé du texte 31">
            <a:extLst>
              <a:ext uri="{FF2B5EF4-FFF2-40B4-BE49-F238E27FC236}">
                <a16:creationId xmlns:a16="http://schemas.microsoft.com/office/drawing/2014/main" id="{80E4A6DA-7669-4915-A090-25D16AABA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4310" y="4415694"/>
            <a:ext cx="3814762" cy="859026"/>
          </a:xfrm>
        </p:spPr>
        <p:txBody>
          <a:bodyPr>
            <a:noAutofit/>
          </a:bodyPr>
          <a:lstStyle>
            <a:lvl1pPr marL="228600" indent="-228600">
              <a:defRPr lang="en-US" sz="1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-3429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462" indent="-342900"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88900" lvl="0" indent="-88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marL="266700" lvl="1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marL="358775" lvl="2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</a:pPr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0"/>
            <a:endParaRPr lang="fr-FR"/>
          </a:p>
        </p:txBody>
      </p:sp>
      <p:sp>
        <p:nvSpPr>
          <p:cNvPr id="34" name="Espace réservé du texte 31">
            <a:extLst>
              <a:ext uri="{FF2B5EF4-FFF2-40B4-BE49-F238E27FC236}">
                <a16:creationId xmlns:a16="http://schemas.microsoft.com/office/drawing/2014/main" id="{2FC18C25-D7DD-4E9F-84E2-CFC5418E28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793" y="4402994"/>
            <a:ext cx="3814762" cy="859026"/>
          </a:xfrm>
        </p:spPr>
        <p:txBody>
          <a:bodyPr>
            <a:noAutofit/>
          </a:bodyPr>
          <a:lstStyle>
            <a:lvl1pPr marL="228600" indent="-228600">
              <a:defRPr lang="en-US" sz="1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-3429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462" indent="-342900"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88900" lvl="0" indent="-88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marL="266700" lvl="1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marL="358775" lvl="2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</a:pPr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0"/>
            <a:endParaRPr lang="fr-FR"/>
          </a:p>
        </p:txBody>
      </p:sp>
      <p:sp>
        <p:nvSpPr>
          <p:cNvPr id="35" name="Espace réservé du texte 31">
            <a:extLst>
              <a:ext uri="{FF2B5EF4-FFF2-40B4-BE49-F238E27FC236}">
                <a16:creationId xmlns:a16="http://schemas.microsoft.com/office/drawing/2014/main" id="{5D91E29E-DD9C-4F1E-8E6B-3855F50320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0125" y="1540240"/>
            <a:ext cx="3814762" cy="859026"/>
          </a:xfrm>
        </p:spPr>
        <p:txBody>
          <a:bodyPr>
            <a:noAutofit/>
          </a:bodyPr>
          <a:lstStyle>
            <a:lvl1pPr marL="228600" indent="-228600">
              <a:defRPr lang="en-US" sz="1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-3429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462" indent="-342900"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88900" lvl="0" indent="-88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marL="266700" lvl="1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marL="358775" lvl="2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</a:pPr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0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56139A4C-3EAC-4002-90E2-1A38CECF4A5B}"/>
              </a:ext>
            </a:extLst>
          </p:cNvPr>
          <p:cNvGrpSpPr/>
          <p:nvPr userDrawn="1"/>
        </p:nvGrpSpPr>
        <p:grpSpPr>
          <a:xfrm>
            <a:off x="3490661" y="2790455"/>
            <a:ext cx="5210678" cy="1463675"/>
            <a:chOff x="3094327" y="2752730"/>
            <a:chExt cx="5210678" cy="1463675"/>
          </a:xfrm>
        </p:grpSpPr>
        <p:sp>
          <p:nvSpPr>
            <p:cNvPr id="42" name="Oval 5">
              <a:extLst>
                <a:ext uri="{FF2B5EF4-FFF2-40B4-BE49-F238E27FC236}">
                  <a16:creationId xmlns:a16="http://schemas.microsoft.com/office/drawing/2014/main" id="{24CD10FE-C8BB-4060-B20A-F3382467B75A}"/>
                </a:ext>
              </a:extLst>
            </p:cNvPr>
            <p:cNvSpPr/>
            <p:nvPr userDrawn="1"/>
          </p:nvSpPr>
          <p:spPr bwMode="auto">
            <a:xfrm>
              <a:off x="3094327" y="2752730"/>
              <a:ext cx="1460500" cy="1463675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" name="Oval 10">
              <a:extLst>
                <a:ext uri="{FF2B5EF4-FFF2-40B4-BE49-F238E27FC236}">
                  <a16:creationId xmlns:a16="http://schemas.microsoft.com/office/drawing/2014/main" id="{E48F7501-1507-4C5A-AA66-04357539923E}"/>
                </a:ext>
              </a:extLst>
            </p:cNvPr>
            <p:cNvSpPr/>
            <p:nvPr userDrawn="1"/>
          </p:nvSpPr>
          <p:spPr bwMode="auto">
            <a:xfrm>
              <a:off x="4337916" y="2752730"/>
              <a:ext cx="1460500" cy="1463675"/>
            </a:xfrm>
            <a:prstGeom prst="ellipse">
              <a:avLst/>
            </a:prstGeom>
            <a:solidFill>
              <a:srgbClr val="E974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" name="Oval 21">
              <a:extLst>
                <a:ext uri="{FF2B5EF4-FFF2-40B4-BE49-F238E27FC236}">
                  <a16:creationId xmlns:a16="http://schemas.microsoft.com/office/drawing/2014/main" id="{AD83697F-09D3-4E2B-A931-F2E887DD3E91}"/>
                </a:ext>
              </a:extLst>
            </p:cNvPr>
            <p:cNvSpPr/>
            <p:nvPr userDrawn="1"/>
          </p:nvSpPr>
          <p:spPr bwMode="auto">
            <a:xfrm>
              <a:off x="5592979" y="2752730"/>
              <a:ext cx="1482725" cy="1463675"/>
            </a:xfrm>
            <a:prstGeom prst="ellipse">
              <a:avLst/>
            </a:prstGeom>
            <a:solidFill>
              <a:srgbClr val="929492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" name="Oval 26">
              <a:extLst>
                <a:ext uri="{FF2B5EF4-FFF2-40B4-BE49-F238E27FC236}">
                  <a16:creationId xmlns:a16="http://schemas.microsoft.com/office/drawing/2014/main" id="{835AFFFC-1993-4EA0-89DC-75185D834DA8}"/>
                </a:ext>
              </a:extLst>
            </p:cNvPr>
            <p:cNvSpPr/>
            <p:nvPr userDrawn="1"/>
          </p:nvSpPr>
          <p:spPr bwMode="auto">
            <a:xfrm>
              <a:off x="6836568" y="2752731"/>
              <a:ext cx="1468437" cy="1463674"/>
            </a:xfrm>
            <a:prstGeom prst="ellipse">
              <a:avLst/>
            </a:pr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36F233A-CE50-431F-AD7C-8EBCE5729676}"/>
              </a:ext>
            </a:extLst>
          </p:cNvPr>
          <p:cNvSpPr/>
          <p:nvPr userDrawn="1"/>
        </p:nvSpPr>
        <p:spPr bwMode="auto">
          <a:xfrm>
            <a:off x="837905" y="1540240"/>
            <a:ext cx="115888" cy="1080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4935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8E9F-05DD-487E-B966-408BE32FC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97345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C9B2-EED1-4A1A-A608-1D838974F8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50779"/>
            <a:ext cx="10515600" cy="4279226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AF5829-8F61-43B8-BCF8-7D66173A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6F49C7D-A68D-4046-9D76-EDA76036F271}"/>
              </a:ext>
            </a:extLst>
          </p:cNvPr>
          <p:cNvSpPr>
            <a:spLocks noGrp="1" noChangeAspect="1"/>
          </p:cNvSpPr>
          <p:nvPr>
            <p:ph type="body" sz="quarter" idx="12"/>
          </p:nvPr>
        </p:nvSpPr>
        <p:spPr>
          <a:xfrm>
            <a:off x="10122568" y="1750779"/>
            <a:ext cx="1161152" cy="1080000"/>
          </a:xfrm>
          <a:prstGeom prst="rect">
            <a:avLst/>
          </a:prstGeom>
          <a:blipFill>
            <a:blip r:embed="rId2"/>
            <a:stretch>
              <a:fillRect b="2000"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417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2">
            <a:extLst>
              <a:ext uri="{FF2B5EF4-FFF2-40B4-BE49-F238E27FC236}">
                <a16:creationId xmlns:a16="http://schemas.microsoft.com/office/drawing/2014/main" id="{63B40F3A-2A18-4A36-AA48-0254C8DA4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r="4243"/>
          <a:stretch/>
        </p:blipFill>
        <p:spPr>
          <a:xfrm>
            <a:off x="101124" y="77236"/>
            <a:ext cx="11989360" cy="6704564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24">
            <a:extLst>
              <a:ext uri="{FF2B5EF4-FFF2-40B4-BE49-F238E27FC236}">
                <a16:creationId xmlns:a16="http://schemas.microsoft.com/office/drawing/2014/main" id="{B9E42385-1263-45B6-A174-6C6C3C57A3EF}"/>
              </a:ext>
            </a:extLst>
          </p:cNvPr>
          <p:cNvGrpSpPr/>
          <p:nvPr userDrawn="1"/>
        </p:nvGrpSpPr>
        <p:grpSpPr>
          <a:xfrm>
            <a:off x="104636" y="77236"/>
            <a:ext cx="11974900" cy="6704564"/>
            <a:chOff x="4730371" y="2380467"/>
            <a:chExt cx="7844544" cy="4392040"/>
          </a:xfrm>
          <a:solidFill>
            <a:schemeClr val="accent1">
              <a:alpha val="15000"/>
            </a:schemeClr>
          </a:solidFill>
        </p:grpSpPr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BE2FF7D5-7A6C-42ED-BBDC-47483B751D87}"/>
                </a:ext>
              </a:extLst>
            </p:cNvPr>
            <p:cNvSpPr/>
            <p:nvPr userDrawn="1"/>
          </p:nvSpPr>
          <p:spPr>
            <a:xfrm>
              <a:off x="8260998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BC143EE7-B885-473B-8BF1-378326AD13DD}"/>
                </a:ext>
              </a:extLst>
            </p:cNvPr>
            <p:cNvSpPr/>
            <p:nvPr userDrawn="1"/>
          </p:nvSpPr>
          <p:spPr>
            <a:xfrm flipH="1">
              <a:off x="10743295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79D6FFCB-9D33-43BB-AB38-39EF204CBCAF}"/>
                </a:ext>
              </a:extLst>
            </p:cNvPr>
            <p:cNvSpPr/>
            <p:nvPr userDrawn="1"/>
          </p:nvSpPr>
          <p:spPr>
            <a:xfrm flipH="1" flipV="1">
              <a:off x="8067844" y="2380467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BAC38D37-53E6-48AE-8F51-896AD44A7D69}"/>
                </a:ext>
              </a:extLst>
            </p:cNvPr>
            <p:cNvSpPr/>
            <p:nvPr userDrawn="1"/>
          </p:nvSpPr>
          <p:spPr>
            <a:xfrm>
              <a:off x="4733596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C077654-78ED-4C7A-8CDD-3AC28D94BFD5}"/>
                </a:ext>
              </a:extLst>
            </p:cNvPr>
            <p:cNvSpPr/>
            <p:nvPr userDrawn="1"/>
          </p:nvSpPr>
          <p:spPr>
            <a:xfrm flipH="1" flipV="1">
              <a:off x="4730371" y="2380467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8B1AE95-1644-4079-B369-EF8054A79BF7}"/>
              </a:ext>
            </a:extLst>
          </p:cNvPr>
          <p:cNvSpPr/>
          <p:nvPr userDrawn="1"/>
        </p:nvSpPr>
        <p:spPr>
          <a:xfrm>
            <a:off x="101125" y="77236"/>
            <a:ext cx="11987730" cy="6704564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26000"/>
                </a:schemeClr>
              </a:gs>
              <a:gs pos="100000">
                <a:schemeClr val="accent2">
                  <a:alpha val="7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809435D-7F26-41D2-A21F-1ADBA6D5F7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28519"/>
            <a:ext cx="9144000" cy="2547937"/>
          </a:xfrm>
          <a:prstGeom prst="rect">
            <a:avLst/>
          </a:prstGeom>
          <a:solidFill>
            <a:schemeClr val="tx1">
              <a:alpha val="70000"/>
            </a:schemeClr>
          </a:solidFill>
          <a:effectLst/>
        </p:spPr>
        <p:txBody>
          <a:bodyPr anchor="ctr"/>
          <a:lstStyle>
            <a:lvl1pPr algn="ctr">
              <a:lnSpc>
                <a:spcPct val="80000"/>
              </a:lnSpc>
              <a:defRPr sz="5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presentation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deux</a:t>
            </a:r>
            <a:r>
              <a:rPr lang="en-US"/>
              <a:t> </a:t>
            </a:r>
            <a:r>
              <a:rPr lang="en-US" err="1"/>
              <a:t>lignes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ou</a:t>
            </a:r>
            <a:r>
              <a:rPr lang="en-US"/>
              <a:t> trois </a:t>
            </a:r>
            <a:r>
              <a:rPr lang="en-US" err="1"/>
              <a:t>lignes</a:t>
            </a:r>
            <a:endParaRPr lang="fr-FR"/>
          </a:p>
        </p:txBody>
      </p:sp>
      <p:sp>
        <p:nvSpPr>
          <p:cNvPr id="37" name="Subtitle 56">
            <a:extLst>
              <a:ext uri="{FF2B5EF4-FFF2-40B4-BE49-F238E27FC236}">
                <a16:creationId xmlns:a16="http://schemas.microsoft.com/office/drawing/2014/main" id="{1AA8EDEC-2ED0-4805-B0EA-E0C17CA9A9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120000">
            <a:off x="6405071" y="4004725"/>
            <a:ext cx="4102100" cy="496869"/>
          </a:xfrm>
          <a:custGeom>
            <a:avLst/>
            <a:gdLst>
              <a:gd name="connsiteX0" fmla="*/ 0 w 4102100"/>
              <a:gd name="connsiteY0" fmla="*/ 143248 h 496869"/>
              <a:gd name="connsiteX1" fmla="*/ 4102100 w 4102100"/>
              <a:gd name="connsiteY1" fmla="*/ 0 h 496869"/>
              <a:gd name="connsiteX2" fmla="*/ 4102100 w 4102100"/>
              <a:gd name="connsiteY2" fmla="*/ 496869 h 496869"/>
              <a:gd name="connsiteX3" fmla="*/ 0 w 4102100"/>
              <a:gd name="connsiteY3" fmla="*/ 496869 h 49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2100" h="496869">
                <a:moveTo>
                  <a:pt x="0" y="143248"/>
                </a:moveTo>
                <a:lnTo>
                  <a:pt x="4102100" y="0"/>
                </a:lnTo>
                <a:lnTo>
                  <a:pt x="4102100" y="496869"/>
                </a:lnTo>
                <a:lnTo>
                  <a:pt x="0" y="496869"/>
                </a:lnTo>
                <a:close/>
              </a:path>
            </a:pathLst>
          </a:custGeom>
          <a:solidFill>
            <a:schemeClr val="accent1"/>
          </a:solidFill>
          <a:effectLst>
            <a:outerShdw blurRad="63500" sx="101000" sy="101000" algn="ctr" rotWithShape="0">
              <a:prstClr val="black">
                <a:alpha val="14000"/>
              </a:prstClr>
            </a:outerShdw>
          </a:effectLst>
        </p:spPr>
        <p:txBody>
          <a:bodyPr wrap="square" anchor="b">
            <a:no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ANIMATEUR NOM EN MAJUSCULE</a:t>
            </a:r>
            <a:endParaRPr lang="fr-FR"/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id="{6FFAD65D-67F7-4D2D-8A0B-EF160381FCB8}"/>
              </a:ext>
            </a:extLst>
          </p:cNvPr>
          <p:cNvSpPr/>
          <p:nvPr userDrawn="1"/>
        </p:nvSpPr>
        <p:spPr>
          <a:xfrm>
            <a:off x="952195" y="988601"/>
            <a:ext cx="3753156" cy="548658"/>
          </a:xfrm>
          <a:custGeom>
            <a:avLst/>
            <a:gdLst>
              <a:gd name="connsiteX0" fmla="*/ 393700 w 3516827"/>
              <a:gd name="connsiteY0" fmla="*/ 0 h 514110"/>
              <a:gd name="connsiteX1" fmla="*/ 3259772 w 3516827"/>
              <a:gd name="connsiteY1" fmla="*/ 0 h 514110"/>
              <a:gd name="connsiteX2" fmla="*/ 3516827 w 3516827"/>
              <a:gd name="connsiteY2" fmla="*/ 257055 h 514110"/>
              <a:gd name="connsiteX3" fmla="*/ 3516826 w 3516827"/>
              <a:gd name="connsiteY3" fmla="*/ 257055 h 514110"/>
              <a:gd name="connsiteX4" fmla="*/ 3259771 w 3516827"/>
              <a:gd name="connsiteY4" fmla="*/ 514110 h 514110"/>
              <a:gd name="connsiteX5" fmla="*/ 0 w 3516827"/>
              <a:gd name="connsiteY5" fmla="*/ 514109 h 514110"/>
              <a:gd name="connsiteX0" fmla="*/ 393700 w 3516827"/>
              <a:gd name="connsiteY0" fmla="*/ 0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93700 w 3516827"/>
              <a:gd name="connsiteY7" fmla="*/ 0 h 514110"/>
              <a:gd name="connsiteX0" fmla="*/ 393700 w 3516827"/>
              <a:gd name="connsiteY0" fmla="*/ 0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8" fmla="*/ 393700 w 3516827"/>
              <a:gd name="connsiteY8" fmla="*/ 0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6827" h="514110">
                <a:moveTo>
                  <a:pt x="355906" y="48043"/>
                </a:moveTo>
                <a:cubicBezTo>
                  <a:pt x="402473" y="-9107"/>
                  <a:pt x="422051" y="2006"/>
                  <a:pt x="486081" y="418"/>
                </a:cubicBezTo>
                <a:lnTo>
                  <a:pt x="3259772" y="0"/>
                </a:lnTo>
                <a:cubicBezTo>
                  <a:pt x="3401740" y="0"/>
                  <a:pt x="3516827" y="115087"/>
                  <a:pt x="3516827" y="257055"/>
                </a:cubicBezTo>
                <a:lnTo>
                  <a:pt x="3516826" y="257055"/>
                </a:lnTo>
                <a:cubicBezTo>
                  <a:pt x="3516826" y="399023"/>
                  <a:pt x="3401739" y="514110"/>
                  <a:pt x="3259771" y="514110"/>
                </a:cubicBezTo>
                <a:lnTo>
                  <a:pt x="0" y="514109"/>
                </a:lnTo>
                <a:lnTo>
                  <a:pt x="355906" y="48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9" name="Text Placeholder 54">
            <a:extLst>
              <a:ext uri="{FF2B5EF4-FFF2-40B4-BE49-F238E27FC236}">
                <a16:creationId xmlns:a16="http://schemas.microsoft.com/office/drawing/2014/main" id="{ADAFA061-CCAE-4F35-811F-71920E802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1166" y="6515100"/>
            <a:ext cx="2029668" cy="342900"/>
          </a:xfrm>
          <a:custGeom>
            <a:avLst/>
            <a:gdLst>
              <a:gd name="connsiteX0" fmla="*/ 1900744 w 2029668"/>
              <a:gd name="connsiteY0" fmla="*/ 129749 h 342900"/>
              <a:gd name="connsiteX1" fmla="*/ 1857566 w 2029668"/>
              <a:gd name="connsiteY1" fmla="*/ 171450 h 342900"/>
              <a:gd name="connsiteX2" fmla="*/ 1900744 w 2029668"/>
              <a:gd name="connsiteY2" fmla="*/ 213151 h 342900"/>
              <a:gd name="connsiteX3" fmla="*/ 1943922 w 2029668"/>
              <a:gd name="connsiteY3" fmla="*/ 171450 h 342900"/>
              <a:gd name="connsiteX4" fmla="*/ 1900744 w 2029668"/>
              <a:gd name="connsiteY4" fmla="*/ 129749 h 342900"/>
              <a:gd name="connsiteX5" fmla="*/ 128925 w 2029668"/>
              <a:gd name="connsiteY5" fmla="*/ 129749 h 342900"/>
              <a:gd name="connsiteX6" fmla="*/ 85747 w 2029668"/>
              <a:gd name="connsiteY6" fmla="*/ 171450 h 342900"/>
              <a:gd name="connsiteX7" fmla="*/ 128925 w 2029668"/>
              <a:gd name="connsiteY7" fmla="*/ 213151 h 342900"/>
              <a:gd name="connsiteX8" fmla="*/ 172103 w 2029668"/>
              <a:gd name="connsiteY8" fmla="*/ 171450 h 342900"/>
              <a:gd name="connsiteX9" fmla="*/ 128925 w 2029668"/>
              <a:gd name="connsiteY9" fmla="*/ 129749 h 342900"/>
              <a:gd name="connsiteX10" fmla="*/ 85725 w 2029668"/>
              <a:gd name="connsiteY10" fmla="*/ 0 h 342900"/>
              <a:gd name="connsiteX11" fmla="*/ 1943943 w 2029668"/>
              <a:gd name="connsiteY11" fmla="*/ 0 h 342900"/>
              <a:gd name="connsiteX12" fmla="*/ 2029668 w 2029668"/>
              <a:gd name="connsiteY12" fmla="*/ 342900 h 342900"/>
              <a:gd name="connsiteX13" fmla="*/ 0 w 2029668"/>
              <a:gd name="connsiteY1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9668" h="342900">
                <a:moveTo>
                  <a:pt x="1900744" y="129749"/>
                </a:moveTo>
                <a:cubicBezTo>
                  <a:pt x="1876897" y="129749"/>
                  <a:pt x="1857566" y="148419"/>
                  <a:pt x="1857566" y="171450"/>
                </a:cubicBezTo>
                <a:cubicBezTo>
                  <a:pt x="1857566" y="194481"/>
                  <a:pt x="1876897" y="213151"/>
                  <a:pt x="1900744" y="213151"/>
                </a:cubicBezTo>
                <a:cubicBezTo>
                  <a:pt x="1924591" y="213151"/>
                  <a:pt x="1943922" y="194481"/>
                  <a:pt x="1943922" y="171450"/>
                </a:cubicBezTo>
                <a:cubicBezTo>
                  <a:pt x="1943922" y="148419"/>
                  <a:pt x="1924591" y="129749"/>
                  <a:pt x="1900744" y="129749"/>
                </a:cubicBezTo>
                <a:close/>
                <a:moveTo>
                  <a:pt x="128925" y="129749"/>
                </a:moveTo>
                <a:cubicBezTo>
                  <a:pt x="105078" y="129749"/>
                  <a:pt x="85747" y="148419"/>
                  <a:pt x="85747" y="171450"/>
                </a:cubicBezTo>
                <a:cubicBezTo>
                  <a:pt x="85747" y="194481"/>
                  <a:pt x="105078" y="213151"/>
                  <a:pt x="128925" y="213151"/>
                </a:cubicBezTo>
                <a:cubicBezTo>
                  <a:pt x="152772" y="213151"/>
                  <a:pt x="172103" y="194481"/>
                  <a:pt x="172103" y="171450"/>
                </a:cubicBezTo>
                <a:cubicBezTo>
                  <a:pt x="172103" y="148419"/>
                  <a:pt x="152772" y="129749"/>
                  <a:pt x="128925" y="129749"/>
                </a:cubicBezTo>
                <a:close/>
                <a:moveTo>
                  <a:pt x="85725" y="0"/>
                </a:moveTo>
                <a:lnTo>
                  <a:pt x="1943943" y="0"/>
                </a:lnTo>
                <a:lnTo>
                  <a:pt x="2029668" y="342900"/>
                </a:lnTo>
                <a:lnTo>
                  <a:pt x="0" y="342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MOIS  - 2018</a:t>
            </a:r>
          </a:p>
        </p:txBody>
      </p:sp>
      <p:pic>
        <p:nvPicPr>
          <p:cNvPr id="40" name="Picture 7">
            <a:extLst>
              <a:ext uri="{FF2B5EF4-FFF2-40B4-BE49-F238E27FC236}">
                <a16:creationId xmlns:a16="http://schemas.microsoft.com/office/drawing/2014/main" id="{BB2BFCD3-9874-463A-AE27-6B33D39006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952" y="1046215"/>
            <a:ext cx="2916000" cy="459181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03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ale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 flipH="1">
            <a:off x="4408490" y="6030164"/>
            <a:ext cx="1092200" cy="55864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3559212" y="4510405"/>
            <a:ext cx="1536700" cy="15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54589" y="4510405"/>
            <a:ext cx="4227511" cy="1584000"/>
          </a:xfrm>
          <a:prstGeom prst="rect">
            <a:avLst/>
          </a:prstGeom>
          <a:solidFill>
            <a:schemeClr val="tx2"/>
          </a:solidFill>
        </p:spPr>
        <p:txBody>
          <a:bodyPr lIns="432000" tIns="180000" rIns="360000" bIns="180000" anchor="ctr">
            <a:noAutofit/>
          </a:bodyPr>
          <a:lstStyle>
            <a:lvl1pPr marL="0" indent="0" algn="l">
              <a:buNone/>
              <a:defRPr lang="en-US" sz="1800" b="1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fr-FR"/>
            </a:lvl5pPr>
          </a:lstStyle>
          <a:p>
            <a:pPr marL="228600" lvl="0" indent="-228600" algn="just">
              <a:lnSpc>
                <a:spcPct val="60000"/>
              </a:lnSpc>
            </a:pPr>
            <a:r>
              <a:rPr lang="en-US" err="1"/>
              <a:t>Texte</a:t>
            </a:r>
            <a:r>
              <a:rPr lang="en-US"/>
              <a:t> important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97345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8" name="Freeform 22"/>
          <p:cNvSpPr>
            <a:spLocks noEditPoints="1"/>
          </p:cNvSpPr>
          <p:nvPr userDrawn="1"/>
        </p:nvSpPr>
        <p:spPr bwMode="auto">
          <a:xfrm>
            <a:off x="4031619" y="4898867"/>
            <a:ext cx="753742" cy="727392"/>
          </a:xfrm>
          <a:custGeom>
            <a:avLst/>
            <a:gdLst>
              <a:gd name="T0" fmla="*/ 1797 w 3735"/>
              <a:gd name="T1" fmla="*/ 2648 h 3594"/>
              <a:gd name="T2" fmla="*/ 1706 w 3735"/>
              <a:gd name="T3" fmla="*/ 2707 h 3594"/>
              <a:gd name="T4" fmla="*/ 1648 w 3735"/>
              <a:gd name="T5" fmla="*/ 2800 h 3594"/>
              <a:gd name="T6" fmla="*/ 1640 w 3735"/>
              <a:gd name="T7" fmla="*/ 2914 h 3594"/>
              <a:gd name="T8" fmla="*/ 1681 w 3735"/>
              <a:gd name="T9" fmla="*/ 3017 h 3594"/>
              <a:gd name="T10" fmla="*/ 1763 w 3735"/>
              <a:gd name="T11" fmla="*/ 3088 h 3594"/>
              <a:gd name="T12" fmla="*/ 1871 w 3735"/>
              <a:gd name="T13" fmla="*/ 3114 h 3594"/>
              <a:gd name="T14" fmla="*/ 1980 w 3735"/>
              <a:gd name="T15" fmla="*/ 3088 h 3594"/>
              <a:gd name="T16" fmla="*/ 2061 w 3735"/>
              <a:gd name="T17" fmla="*/ 3017 h 3594"/>
              <a:gd name="T18" fmla="*/ 2103 w 3735"/>
              <a:gd name="T19" fmla="*/ 2914 h 3594"/>
              <a:gd name="T20" fmla="*/ 2094 w 3735"/>
              <a:gd name="T21" fmla="*/ 2800 h 3594"/>
              <a:gd name="T22" fmla="*/ 2038 w 3735"/>
              <a:gd name="T23" fmla="*/ 2707 h 3594"/>
              <a:gd name="T24" fmla="*/ 1945 w 3735"/>
              <a:gd name="T25" fmla="*/ 2648 h 3594"/>
              <a:gd name="T26" fmla="*/ 1871 w 3735"/>
              <a:gd name="T27" fmla="*/ 962 h 3594"/>
              <a:gd name="T28" fmla="*/ 1763 w 3735"/>
              <a:gd name="T29" fmla="*/ 989 h 3594"/>
              <a:gd name="T30" fmla="*/ 1681 w 3735"/>
              <a:gd name="T31" fmla="*/ 1060 h 3594"/>
              <a:gd name="T32" fmla="*/ 1640 w 3735"/>
              <a:gd name="T33" fmla="*/ 1162 h 3594"/>
              <a:gd name="T34" fmla="*/ 1640 w 3735"/>
              <a:gd name="T35" fmla="*/ 2199 h 3594"/>
              <a:gd name="T36" fmla="*/ 1681 w 3735"/>
              <a:gd name="T37" fmla="*/ 2302 h 3594"/>
              <a:gd name="T38" fmla="*/ 1763 w 3735"/>
              <a:gd name="T39" fmla="*/ 2373 h 3594"/>
              <a:gd name="T40" fmla="*/ 1871 w 3735"/>
              <a:gd name="T41" fmla="*/ 2400 h 3594"/>
              <a:gd name="T42" fmla="*/ 1980 w 3735"/>
              <a:gd name="T43" fmla="*/ 2373 h 3594"/>
              <a:gd name="T44" fmla="*/ 2061 w 3735"/>
              <a:gd name="T45" fmla="*/ 2302 h 3594"/>
              <a:gd name="T46" fmla="*/ 2103 w 3735"/>
              <a:gd name="T47" fmla="*/ 2199 h 3594"/>
              <a:gd name="T48" fmla="*/ 2103 w 3735"/>
              <a:gd name="T49" fmla="*/ 1162 h 3594"/>
              <a:gd name="T50" fmla="*/ 2061 w 3735"/>
              <a:gd name="T51" fmla="*/ 1060 h 3594"/>
              <a:gd name="T52" fmla="*/ 1980 w 3735"/>
              <a:gd name="T53" fmla="*/ 989 h 3594"/>
              <a:gd name="T54" fmla="*/ 1871 w 3735"/>
              <a:gd name="T55" fmla="*/ 962 h 3594"/>
              <a:gd name="T56" fmla="*/ 1944 w 3735"/>
              <a:gd name="T57" fmla="*/ 12 h 3594"/>
              <a:gd name="T58" fmla="*/ 2035 w 3735"/>
              <a:gd name="T59" fmla="*/ 67 h 3594"/>
              <a:gd name="T60" fmla="*/ 3707 w 3735"/>
              <a:gd name="T61" fmla="*/ 3242 h 3594"/>
              <a:gd name="T62" fmla="*/ 3735 w 3735"/>
              <a:gd name="T63" fmla="*/ 3343 h 3594"/>
              <a:gd name="T64" fmla="*/ 3717 w 3735"/>
              <a:gd name="T65" fmla="*/ 3445 h 3594"/>
              <a:gd name="T66" fmla="*/ 3658 w 3735"/>
              <a:gd name="T67" fmla="*/ 3531 h 3594"/>
              <a:gd name="T68" fmla="*/ 3570 w 3735"/>
              <a:gd name="T69" fmla="*/ 3583 h 3594"/>
              <a:gd name="T70" fmla="*/ 235 w 3735"/>
              <a:gd name="T71" fmla="*/ 3594 h 3594"/>
              <a:gd name="T72" fmla="*/ 134 w 3735"/>
              <a:gd name="T73" fmla="*/ 3570 h 3594"/>
              <a:gd name="T74" fmla="*/ 53 w 3735"/>
              <a:gd name="T75" fmla="*/ 3507 h 3594"/>
              <a:gd name="T76" fmla="*/ 7 w 3735"/>
              <a:gd name="T77" fmla="*/ 3412 h 3594"/>
              <a:gd name="T78" fmla="*/ 5 w 3735"/>
              <a:gd name="T79" fmla="*/ 3308 h 3594"/>
              <a:gd name="T80" fmla="*/ 1665 w 3735"/>
              <a:gd name="T81" fmla="*/ 126 h 3594"/>
              <a:gd name="T82" fmla="*/ 1736 w 3735"/>
              <a:gd name="T83" fmla="*/ 44 h 3594"/>
              <a:gd name="T84" fmla="*/ 1834 w 3735"/>
              <a:gd name="T85" fmla="*/ 2 h 3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35" h="3594">
                <a:moveTo>
                  <a:pt x="1871" y="2636"/>
                </a:moveTo>
                <a:lnTo>
                  <a:pt x="1833" y="2639"/>
                </a:lnTo>
                <a:lnTo>
                  <a:pt x="1797" y="2648"/>
                </a:lnTo>
                <a:lnTo>
                  <a:pt x="1763" y="2663"/>
                </a:lnTo>
                <a:lnTo>
                  <a:pt x="1732" y="2682"/>
                </a:lnTo>
                <a:lnTo>
                  <a:pt x="1706" y="2707"/>
                </a:lnTo>
                <a:lnTo>
                  <a:pt x="1681" y="2734"/>
                </a:lnTo>
                <a:lnTo>
                  <a:pt x="1663" y="2766"/>
                </a:lnTo>
                <a:lnTo>
                  <a:pt x="1648" y="2800"/>
                </a:lnTo>
                <a:lnTo>
                  <a:pt x="1640" y="2836"/>
                </a:lnTo>
                <a:lnTo>
                  <a:pt x="1636" y="2875"/>
                </a:lnTo>
                <a:lnTo>
                  <a:pt x="1640" y="2914"/>
                </a:lnTo>
                <a:lnTo>
                  <a:pt x="1648" y="2951"/>
                </a:lnTo>
                <a:lnTo>
                  <a:pt x="1663" y="2985"/>
                </a:lnTo>
                <a:lnTo>
                  <a:pt x="1681" y="3017"/>
                </a:lnTo>
                <a:lnTo>
                  <a:pt x="1706" y="3044"/>
                </a:lnTo>
                <a:lnTo>
                  <a:pt x="1732" y="3069"/>
                </a:lnTo>
                <a:lnTo>
                  <a:pt x="1763" y="3088"/>
                </a:lnTo>
                <a:lnTo>
                  <a:pt x="1797" y="3102"/>
                </a:lnTo>
                <a:lnTo>
                  <a:pt x="1833" y="3111"/>
                </a:lnTo>
                <a:lnTo>
                  <a:pt x="1871" y="3114"/>
                </a:lnTo>
                <a:lnTo>
                  <a:pt x="1909" y="3111"/>
                </a:lnTo>
                <a:lnTo>
                  <a:pt x="1945" y="3102"/>
                </a:lnTo>
                <a:lnTo>
                  <a:pt x="1980" y="3088"/>
                </a:lnTo>
                <a:lnTo>
                  <a:pt x="2010" y="3069"/>
                </a:lnTo>
                <a:lnTo>
                  <a:pt x="2038" y="3044"/>
                </a:lnTo>
                <a:lnTo>
                  <a:pt x="2061" y="3017"/>
                </a:lnTo>
                <a:lnTo>
                  <a:pt x="2080" y="2985"/>
                </a:lnTo>
                <a:lnTo>
                  <a:pt x="2094" y="2951"/>
                </a:lnTo>
                <a:lnTo>
                  <a:pt x="2103" y="2914"/>
                </a:lnTo>
                <a:lnTo>
                  <a:pt x="2107" y="2875"/>
                </a:lnTo>
                <a:lnTo>
                  <a:pt x="2103" y="2836"/>
                </a:lnTo>
                <a:lnTo>
                  <a:pt x="2094" y="2800"/>
                </a:lnTo>
                <a:lnTo>
                  <a:pt x="2080" y="2766"/>
                </a:lnTo>
                <a:lnTo>
                  <a:pt x="2061" y="2734"/>
                </a:lnTo>
                <a:lnTo>
                  <a:pt x="2038" y="2707"/>
                </a:lnTo>
                <a:lnTo>
                  <a:pt x="2010" y="2682"/>
                </a:lnTo>
                <a:lnTo>
                  <a:pt x="1980" y="2663"/>
                </a:lnTo>
                <a:lnTo>
                  <a:pt x="1945" y="2648"/>
                </a:lnTo>
                <a:lnTo>
                  <a:pt x="1909" y="2639"/>
                </a:lnTo>
                <a:lnTo>
                  <a:pt x="1871" y="2636"/>
                </a:lnTo>
                <a:close/>
                <a:moveTo>
                  <a:pt x="1871" y="962"/>
                </a:moveTo>
                <a:lnTo>
                  <a:pt x="1833" y="965"/>
                </a:lnTo>
                <a:lnTo>
                  <a:pt x="1797" y="973"/>
                </a:lnTo>
                <a:lnTo>
                  <a:pt x="1763" y="989"/>
                </a:lnTo>
                <a:lnTo>
                  <a:pt x="1732" y="1008"/>
                </a:lnTo>
                <a:lnTo>
                  <a:pt x="1706" y="1032"/>
                </a:lnTo>
                <a:lnTo>
                  <a:pt x="1681" y="1060"/>
                </a:lnTo>
                <a:lnTo>
                  <a:pt x="1663" y="1091"/>
                </a:lnTo>
                <a:lnTo>
                  <a:pt x="1648" y="1126"/>
                </a:lnTo>
                <a:lnTo>
                  <a:pt x="1640" y="1162"/>
                </a:lnTo>
                <a:lnTo>
                  <a:pt x="1636" y="1201"/>
                </a:lnTo>
                <a:lnTo>
                  <a:pt x="1636" y="2159"/>
                </a:lnTo>
                <a:lnTo>
                  <a:pt x="1640" y="2199"/>
                </a:lnTo>
                <a:lnTo>
                  <a:pt x="1648" y="2236"/>
                </a:lnTo>
                <a:lnTo>
                  <a:pt x="1663" y="2270"/>
                </a:lnTo>
                <a:lnTo>
                  <a:pt x="1681" y="2302"/>
                </a:lnTo>
                <a:lnTo>
                  <a:pt x="1706" y="2329"/>
                </a:lnTo>
                <a:lnTo>
                  <a:pt x="1732" y="2354"/>
                </a:lnTo>
                <a:lnTo>
                  <a:pt x="1763" y="2373"/>
                </a:lnTo>
                <a:lnTo>
                  <a:pt x="1797" y="2387"/>
                </a:lnTo>
                <a:lnTo>
                  <a:pt x="1833" y="2396"/>
                </a:lnTo>
                <a:lnTo>
                  <a:pt x="1871" y="2400"/>
                </a:lnTo>
                <a:lnTo>
                  <a:pt x="1909" y="2396"/>
                </a:lnTo>
                <a:lnTo>
                  <a:pt x="1945" y="2387"/>
                </a:lnTo>
                <a:lnTo>
                  <a:pt x="1980" y="2373"/>
                </a:lnTo>
                <a:lnTo>
                  <a:pt x="2010" y="2354"/>
                </a:lnTo>
                <a:lnTo>
                  <a:pt x="2038" y="2329"/>
                </a:lnTo>
                <a:lnTo>
                  <a:pt x="2061" y="2302"/>
                </a:lnTo>
                <a:lnTo>
                  <a:pt x="2080" y="2270"/>
                </a:lnTo>
                <a:lnTo>
                  <a:pt x="2094" y="2236"/>
                </a:lnTo>
                <a:lnTo>
                  <a:pt x="2103" y="2199"/>
                </a:lnTo>
                <a:lnTo>
                  <a:pt x="2107" y="2159"/>
                </a:lnTo>
                <a:lnTo>
                  <a:pt x="2107" y="1201"/>
                </a:lnTo>
                <a:lnTo>
                  <a:pt x="2103" y="1162"/>
                </a:lnTo>
                <a:lnTo>
                  <a:pt x="2094" y="1126"/>
                </a:lnTo>
                <a:lnTo>
                  <a:pt x="2080" y="1091"/>
                </a:lnTo>
                <a:lnTo>
                  <a:pt x="2061" y="1060"/>
                </a:lnTo>
                <a:lnTo>
                  <a:pt x="2038" y="1032"/>
                </a:lnTo>
                <a:lnTo>
                  <a:pt x="2010" y="1008"/>
                </a:lnTo>
                <a:lnTo>
                  <a:pt x="1980" y="989"/>
                </a:lnTo>
                <a:lnTo>
                  <a:pt x="1945" y="973"/>
                </a:lnTo>
                <a:lnTo>
                  <a:pt x="1909" y="965"/>
                </a:lnTo>
                <a:lnTo>
                  <a:pt x="1871" y="962"/>
                </a:lnTo>
                <a:close/>
                <a:moveTo>
                  <a:pt x="1871" y="0"/>
                </a:moveTo>
                <a:lnTo>
                  <a:pt x="1908" y="2"/>
                </a:lnTo>
                <a:lnTo>
                  <a:pt x="1944" y="12"/>
                </a:lnTo>
                <a:lnTo>
                  <a:pt x="1976" y="25"/>
                </a:lnTo>
                <a:lnTo>
                  <a:pt x="2007" y="44"/>
                </a:lnTo>
                <a:lnTo>
                  <a:pt x="2035" y="67"/>
                </a:lnTo>
                <a:lnTo>
                  <a:pt x="2058" y="94"/>
                </a:lnTo>
                <a:lnTo>
                  <a:pt x="2079" y="126"/>
                </a:lnTo>
                <a:lnTo>
                  <a:pt x="3707" y="3242"/>
                </a:lnTo>
                <a:lnTo>
                  <a:pt x="3721" y="3274"/>
                </a:lnTo>
                <a:lnTo>
                  <a:pt x="3730" y="3308"/>
                </a:lnTo>
                <a:lnTo>
                  <a:pt x="3735" y="3343"/>
                </a:lnTo>
                <a:lnTo>
                  <a:pt x="3734" y="3378"/>
                </a:lnTo>
                <a:lnTo>
                  <a:pt x="3728" y="3412"/>
                </a:lnTo>
                <a:lnTo>
                  <a:pt x="3717" y="3445"/>
                </a:lnTo>
                <a:lnTo>
                  <a:pt x="3702" y="3477"/>
                </a:lnTo>
                <a:lnTo>
                  <a:pt x="3681" y="3507"/>
                </a:lnTo>
                <a:lnTo>
                  <a:pt x="3658" y="3531"/>
                </a:lnTo>
                <a:lnTo>
                  <a:pt x="3631" y="3554"/>
                </a:lnTo>
                <a:lnTo>
                  <a:pt x="3601" y="3570"/>
                </a:lnTo>
                <a:lnTo>
                  <a:pt x="3570" y="3583"/>
                </a:lnTo>
                <a:lnTo>
                  <a:pt x="3536" y="3592"/>
                </a:lnTo>
                <a:lnTo>
                  <a:pt x="3500" y="3594"/>
                </a:lnTo>
                <a:lnTo>
                  <a:pt x="235" y="3594"/>
                </a:lnTo>
                <a:lnTo>
                  <a:pt x="200" y="3592"/>
                </a:lnTo>
                <a:lnTo>
                  <a:pt x="167" y="3583"/>
                </a:lnTo>
                <a:lnTo>
                  <a:pt x="134" y="3570"/>
                </a:lnTo>
                <a:lnTo>
                  <a:pt x="104" y="3554"/>
                </a:lnTo>
                <a:lnTo>
                  <a:pt x="77" y="3531"/>
                </a:lnTo>
                <a:lnTo>
                  <a:pt x="53" y="3507"/>
                </a:lnTo>
                <a:lnTo>
                  <a:pt x="34" y="3477"/>
                </a:lnTo>
                <a:lnTo>
                  <a:pt x="17" y="3445"/>
                </a:lnTo>
                <a:lnTo>
                  <a:pt x="7" y="3412"/>
                </a:lnTo>
                <a:lnTo>
                  <a:pt x="1" y="3378"/>
                </a:lnTo>
                <a:lnTo>
                  <a:pt x="0" y="3343"/>
                </a:lnTo>
                <a:lnTo>
                  <a:pt x="5" y="3308"/>
                </a:lnTo>
                <a:lnTo>
                  <a:pt x="14" y="3274"/>
                </a:lnTo>
                <a:lnTo>
                  <a:pt x="28" y="3242"/>
                </a:lnTo>
                <a:lnTo>
                  <a:pt x="1665" y="126"/>
                </a:lnTo>
                <a:lnTo>
                  <a:pt x="1685" y="94"/>
                </a:lnTo>
                <a:lnTo>
                  <a:pt x="1708" y="67"/>
                </a:lnTo>
                <a:lnTo>
                  <a:pt x="1736" y="44"/>
                </a:lnTo>
                <a:lnTo>
                  <a:pt x="1766" y="25"/>
                </a:lnTo>
                <a:lnTo>
                  <a:pt x="1799" y="12"/>
                </a:lnTo>
                <a:lnTo>
                  <a:pt x="1834" y="2"/>
                </a:lnTo>
                <a:lnTo>
                  <a:pt x="187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70000"/>
            <a:ext cx="10515600" cy="3096260"/>
          </a:xfrm>
          <a:prstGeom prst="rect">
            <a:avLst/>
          </a:prstGeom>
        </p:spPr>
        <p:txBody>
          <a:bodyPr/>
          <a:lstStyle>
            <a:lvl1pPr marL="88900" indent="-8890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marL="266700" lvl="1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3B68-8154-4C88-B010-CD4B859B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1852D-A8D3-4C23-97D3-10DC6C5FC8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09980"/>
            <a:ext cx="5082540" cy="4986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marL="88900" indent="-8890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80A13D-0C81-46F7-A44B-D514E485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94AD47-33E5-4940-B6FE-B8647A90937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0" y="1109980"/>
            <a:ext cx="5067300" cy="4986020"/>
          </a:xfrm>
          <a:prstGeom prst="rect">
            <a:avLst/>
          </a:prstGeom>
        </p:spPr>
        <p:txBody>
          <a:bodyPr anchor="ctr"/>
          <a:lstStyle>
            <a:lvl1pPr marL="88900" indent="-8890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42F12902-C669-4948-A6F9-A08550B3DCEC}"/>
              </a:ext>
            </a:extLst>
          </p:cNvPr>
          <p:cNvCxnSpPr/>
          <p:nvPr userDrawn="1"/>
        </p:nvCxnSpPr>
        <p:spPr>
          <a:xfrm>
            <a:off x="6111240" y="1109980"/>
            <a:ext cx="0" cy="50622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590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DF37-562F-4A41-8504-761A9E8D3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5084E-F8A4-4642-B7F8-3B5DA953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09980"/>
            <a:ext cx="5082540" cy="4986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9CF8C6-BDFC-41C4-ACC8-8F08AAE1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59D98C-E70D-4F55-8F30-344274EB589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0" y="1109980"/>
            <a:ext cx="5067300" cy="4986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40973AAF-7196-4EFC-BEFE-3BD42011EC39}"/>
              </a:ext>
            </a:extLst>
          </p:cNvPr>
          <p:cNvCxnSpPr/>
          <p:nvPr userDrawn="1"/>
        </p:nvCxnSpPr>
        <p:spPr>
          <a:xfrm>
            <a:off x="6111240" y="1109980"/>
            <a:ext cx="0" cy="506222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A1C3C3CA-EC3A-412E-9FCE-5100E81807C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5996744">
            <a:off x="480570" y="795530"/>
            <a:ext cx="540000" cy="540000"/>
          </a:xfrm>
          <a:prstGeom prst="rect">
            <a:avLst/>
          </a:prstGeom>
          <a:blipFill>
            <a:blip r:embed="rId2"/>
            <a:stretch>
              <a:fillRect b="2000"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1EE9EF3C-17FA-4F5D-9EBC-BADC2098488D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 rot="21163135">
            <a:off x="11144394" y="778971"/>
            <a:ext cx="540000" cy="540000"/>
          </a:xfrm>
          <a:prstGeom prst="rect">
            <a:avLst/>
          </a:prstGeom>
          <a:blipFill>
            <a:blip r:embed="rId2"/>
            <a:stretch>
              <a:fillRect b="2000"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38703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E584-37C8-41FD-9EED-B463EDCD9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5D349-5E4F-4E52-B60C-156D2F6FAA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4979" y="1101958"/>
            <a:ext cx="5082540" cy="4986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5826A7-0104-4F66-B863-52E5A924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7494AF-4A3E-4AE2-A5B3-4BB0155F8B9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75684" y="1246670"/>
            <a:ext cx="5067300" cy="49860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3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7EFE6-2E83-4337-978D-E37B0F207239}"/>
              </a:ext>
            </a:extLst>
          </p:cNvPr>
          <p:cNvSpPr/>
          <p:nvPr userDrawn="1"/>
        </p:nvSpPr>
        <p:spPr>
          <a:xfrm>
            <a:off x="5920739" y="1109978"/>
            <a:ext cx="5075583" cy="4990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9">
            <a:extLst>
              <a:ext uri="{FF2B5EF4-FFF2-40B4-BE49-F238E27FC236}">
                <a16:creationId xmlns:a16="http://schemas.microsoft.com/office/drawing/2014/main" id="{70E34A73-B04D-40F4-A30B-DB668A25CF74}"/>
              </a:ext>
            </a:extLst>
          </p:cNvPr>
          <p:cNvSpPr/>
          <p:nvPr userDrawn="1"/>
        </p:nvSpPr>
        <p:spPr>
          <a:xfrm rot="5400000">
            <a:off x="1236342" y="897367"/>
            <a:ext cx="4986022" cy="5411247"/>
          </a:xfrm>
          <a:custGeom>
            <a:avLst/>
            <a:gdLst>
              <a:gd name="connsiteX0" fmla="*/ 0 w 4986020"/>
              <a:gd name="connsiteY0" fmla="*/ 5748131 h 5748131"/>
              <a:gd name="connsiteX1" fmla="*/ 0 w 4986020"/>
              <a:gd name="connsiteY1" fmla="*/ 675861 h 5748131"/>
              <a:gd name="connsiteX2" fmla="*/ 2022559 w 4986020"/>
              <a:gd name="connsiteY2" fmla="*/ 675861 h 5748131"/>
              <a:gd name="connsiteX3" fmla="*/ 2493010 w 4986020"/>
              <a:gd name="connsiteY3" fmla="*/ 0 h 5748131"/>
              <a:gd name="connsiteX4" fmla="*/ 2963462 w 4986020"/>
              <a:gd name="connsiteY4" fmla="*/ 675861 h 5748131"/>
              <a:gd name="connsiteX5" fmla="*/ 4986020 w 4986020"/>
              <a:gd name="connsiteY5" fmla="*/ 675861 h 5748131"/>
              <a:gd name="connsiteX6" fmla="*/ 4986020 w 4986020"/>
              <a:gd name="connsiteY6" fmla="*/ 5748131 h 5748131"/>
              <a:gd name="connsiteX0" fmla="*/ 0 w 4986020"/>
              <a:gd name="connsiteY0" fmla="*/ 5748131 h 5748131"/>
              <a:gd name="connsiteX1" fmla="*/ 0 w 4986020"/>
              <a:gd name="connsiteY1" fmla="*/ 675861 h 5748131"/>
              <a:gd name="connsiteX2" fmla="*/ 2022562 w 4986020"/>
              <a:gd name="connsiteY2" fmla="*/ 675861 h 5748131"/>
              <a:gd name="connsiteX3" fmla="*/ 2493010 w 4986020"/>
              <a:gd name="connsiteY3" fmla="*/ 0 h 5748131"/>
              <a:gd name="connsiteX4" fmla="*/ 2963462 w 4986020"/>
              <a:gd name="connsiteY4" fmla="*/ 675861 h 5748131"/>
              <a:gd name="connsiteX5" fmla="*/ 4986020 w 4986020"/>
              <a:gd name="connsiteY5" fmla="*/ 675861 h 5748131"/>
              <a:gd name="connsiteX6" fmla="*/ 4986020 w 4986020"/>
              <a:gd name="connsiteY6" fmla="*/ 5748131 h 5748131"/>
              <a:gd name="connsiteX7" fmla="*/ 0 w 4986020"/>
              <a:gd name="connsiteY7" fmla="*/ 5748131 h 5748131"/>
              <a:gd name="connsiteX0" fmla="*/ 0 w 4986020"/>
              <a:gd name="connsiteY0" fmla="*/ 5411247 h 5411247"/>
              <a:gd name="connsiteX1" fmla="*/ 0 w 4986020"/>
              <a:gd name="connsiteY1" fmla="*/ 338977 h 5411247"/>
              <a:gd name="connsiteX2" fmla="*/ 2022562 w 4986020"/>
              <a:gd name="connsiteY2" fmla="*/ 338977 h 5411247"/>
              <a:gd name="connsiteX3" fmla="*/ 2493012 w 4986020"/>
              <a:gd name="connsiteY3" fmla="*/ 0 h 5411247"/>
              <a:gd name="connsiteX4" fmla="*/ 2963462 w 4986020"/>
              <a:gd name="connsiteY4" fmla="*/ 338977 h 5411247"/>
              <a:gd name="connsiteX5" fmla="*/ 4986020 w 4986020"/>
              <a:gd name="connsiteY5" fmla="*/ 338977 h 5411247"/>
              <a:gd name="connsiteX6" fmla="*/ 4986020 w 4986020"/>
              <a:gd name="connsiteY6" fmla="*/ 5411247 h 5411247"/>
              <a:gd name="connsiteX7" fmla="*/ 0 w 4986020"/>
              <a:gd name="connsiteY7" fmla="*/ 5411247 h 541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6020" h="5411247">
                <a:moveTo>
                  <a:pt x="0" y="5411247"/>
                </a:moveTo>
                <a:lnTo>
                  <a:pt x="0" y="338977"/>
                </a:lnTo>
                <a:lnTo>
                  <a:pt x="2022562" y="338977"/>
                </a:lnTo>
                <a:lnTo>
                  <a:pt x="2493012" y="0"/>
                </a:lnTo>
                <a:lnTo>
                  <a:pt x="2963462" y="338977"/>
                </a:lnTo>
                <a:lnTo>
                  <a:pt x="4986020" y="338977"/>
                </a:lnTo>
                <a:lnTo>
                  <a:pt x="4986020" y="5411247"/>
                </a:lnTo>
                <a:lnTo>
                  <a:pt x="0" y="54112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AE88AA-74D1-4BEF-8648-5F066D6DC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3C806D-18DB-442B-A266-CC73EE76D3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3728" y="1114486"/>
            <a:ext cx="4897011" cy="498151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A93E76-1ACD-4AA4-8A61-991618B6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D5F7BF-0B92-4632-99F5-ADE60900392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771861" y="1109980"/>
            <a:ext cx="4224461" cy="4986020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7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081ED4-8CCB-4052-96EB-7DA315955D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290" y="296545"/>
            <a:ext cx="6300000" cy="3240000"/>
          </a:xfrm>
          <a:prstGeom prst="wedgeRoundRectCallout">
            <a:avLst>
              <a:gd name="adj1" fmla="val -38906"/>
              <a:gd name="adj2" fmla="val 72122"/>
              <a:gd name="adj3" fmla="val 16667"/>
            </a:avLst>
          </a:prstGeom>
          <a:solidFill>
            <a:schemeClr val="bg1"/>
          </a:solidFill>
          <a:ln w="76200">
            <a:solidFill>
              <a:srgbClr val="E41E13"/>
            </a:solidFill>
          </a:ln>
          <a:effectLst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3B4635-24D6-4EEB-B6C3-28D4C715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750" y="296545"/>
            <a:ext cx="448805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A51301-040D-4916-B30B-69BE1A9B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457FF2-F8EE-41EC-8929-337B9FF32ED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656882" y="2572720"/>
            <a:ext cx="6300000" cy="3240000"/>
          </a:xfrm>
          <a:prstGeom prst="wedgeRoundRectCallout">
            <a:avLst>
              <a:gd name="adj1" fmla="val 34652"/>
              <a:gd name="adj2" fmla="val 63334"/>
              <a:gd name="adj3" fmla="val 16667"/>
            </a:avLst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52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D27404-8A9E-4429-AA27-820247D10E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290" y="296545"/>
            <a:ext cx="6300000" cy="3240000"/>
          </a:xfrm>
          <a:prstGeom prst="wedgeRoundRectCallout">
            <a:avLst>
              <a:gd name="adj1" fmla="val -38906"/>
              <a:gd name="adj2" fmla="val 72122"/>
              <a:gd name="adj3" fmla="val 16667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bg2">
                <a:lumMod val="75000"/>
              </a:schemeClr>
            </a:solidFill>
          </a:ln>
          <a:effectLst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850C18-300B-44FF-A5E6-4EAB156BA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750" y="296545"/>
            <a:ext cx="4488050" cy="114794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>
              <a:defRPr lang="fr-FR"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98FB3F-D839-4E74-A148-B7F4402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46BF7E-43A9-4E55-8680-13FEDCD8468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656882" y="2572720"/>
            <a:ext cx="6300000" cy="3240000"/>
          </a:xfrm>
          <a:prstGeom prst="wedgeRoundRectCallout">
            <a:avLst>
              <a:gd name="adj1" fmla="val 34652"/>
              <a:gd name="adj2" fmla="val 63334"/>
              <a:gd name="adj3" fmla="val 16667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72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E99111-55C7-4CF2-8D5C-435FA9EDD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290" y="296545"/>
            <a:ext cx="6300000" cy="3240000"/>
          </a:xfrm>
          <a:prstGeom prst="wedgeRoundRectCallout">
            <a:avLst>
              <a:gd name="adj1" fmla="val -38906"/>
              <a:gd name="adj2" fmla="val 72122"/>
              <a:gd name="adj3" fmla="val 16667"/>
            </a:avLst>
          </a:prstGeom>
          <a:solidFill>
            <a:schemeClr val="bg1"/>
          </a:solidFill>
          <a:ln w="76200">
            <a:solidFill>
              <a:schemeClr val="tx2"/>
            </a:solidFill>
          </a:ln>
          <a:effectLst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ECE1C2-4FD6-4072-9588-ECCB68778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750" y="296545"/>
            <a:ext cx="448805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FB795F-A0DA-43F3-9737-5BBC539C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AD65C9-34CC-44C6-8BBE-17719D87D2E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656882" y="2572720"/>
            <a:ext cx="6300000" cy="3240000"/>
          </a:xfrm>
          <a:prstGeom prst="wedgeRoundRectCallout">
            <a:avLst>
              <a:gd name="adj1" fmla="val 34652"/>
              <a:gd name="adj2" fmla="val 63334"/>
              <a:gd name="adj3" fmla="val 16667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3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470232-04E0-4EF7-A80E-616720EA5F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290" y="296545"/>
            <a:ext cx="6300000" cy="3240000"/>
          </a:xfrm>
          <a:prstGeom prst="wedgeRoundRectCallout">
            <a:avLst>
              <a:gd name="adj1" fmla="val -38906"/>
              <a:gd name="adj2" fmla="val 72122"/>
              <a:gd name="adj3" fmla="val 16667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bg2">
                <a:lumMod val="75000"/>
              </a:schemeClr>
            </a:solidFill>
          </a:ln>
          <a:effectLst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F9E778-6FCB-4C01-84F0-2B25E89826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750" y="296545"/>
            <a:ext cx="448805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A45FB6-DD38-4223-9252-19DFFC6F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9C752D-465B-4297-A5F8-1F485445404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656882" y="2572720"/>
            <a:ext cx="6300000" cy="3240000"/>
          </a:xfrm>
          <a:prstGeom prst="wedgeRoundRectCallout">
            <a:avLst>
              <a:gd name="adj1" fmla="val 34652"/>
              <a:gd name="adj2" fmla="val 63334"/>
              <a:gd name="adj3" fmla="val 16667"/>
            </a:avLst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52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3C5C-5A32-43E1-96F9-F3B743632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D8A5-3DBC-4C37-B2FE-9C5550088F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0500" y="1303020"/>
            <a:ext cx="3908576" cy="4792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algn="l" rotWithShape="0">
              <a:schemeClr val="accent2"/>
            </a:outerShdw>
          </a:effectLst>
        </p:spPr>
        <p:txBody>
          <a:bodyPr tIns="144000" rIns="144000" bIns="14400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2E889C-1BA4-4873-9071-09179E65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6C1B8F-5725-47CE-8A5E-A2F6364806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82412" y="1303020"/>
            <a:ext cx="3916678" cy="4792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algn="l" rotWithShape="0">
              <a:schemeClr val="accent2"/>
            </a:outerShdw>
          </a:effectLst>
        </p:spPr>
        <p:txBody>
          <a:bodyPr tIns="144000" rIns="144000" bIns="14400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3D711A-2F19-4D5F-86D6-421F085120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4323" y="1303020"/>
            <a:ext cx="3840480" cy="4792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tIns="144000" bIns="14400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2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2">
            <a:extLst>
              <a:ext uri="{FF2B5EF4-FFF2-40B4-BE49-F238E27FC236}">
                <a16:creationId xmlns:a16="http://schemas.microsoft.com/office/drawing/2014/main" id="{49C3EDA9-297C-4DD9-8ACF-2C86627FBD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152" b="658"/>
          <a:stretch/>
        </p:blipFill>
        <p:spPr>
          <a:xfrm>
            <a:off x="101124" y="77236"/>
            <a:ext cx="11989360" cy="6704564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24">
            <a:extLst>
              <a:ext uri="{FF2B5EF4-FFF2-40B4-BE49-F238E27FC236}">
                <a16:creationId xmlns:a16="http://schemas.microsoft.com/office/drawing/2014/main" id="{DA67C25C-6339-464F-BB9B-430EA29DD4A2}"/>
              </a:ext>
            </a:extLst>
          </p:cNvPr>
          <p:cNvGrpSpPr/>
          <p:nvPr userDrawn="1"/>
        </p:nvGrpSpPr>
        <p:grpSpPr>
          <a:xfrm>
            <a:off x="104636" y="77236"/>
            <a:ext cx="11974900" cy="6704564"/>
            <a:chOff x="4730371" y="2380467"/>
            <a:chExt cx="7844544" cy="4392040"/>
          </a:xfrm>
          <a:solidFill>
            <a:schemeClr val="accent1">
              <a:alpha val="15000"/>
            </a:schemeClr>
          </a:solidFill>
        </p:grpSpPr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7773F296-9928-48C2-B7F8-9D71845B5E80}"/>
                </a:ext>
              </a:extLst>
            </p:cNvPr>
            <p:cNvSpPr/>
            <p:nvPr userDrawn="1"/>
          </p:nvSpPr>
          <p:spPr>
            <a:xfrm>
              <a:off x="8260998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9CBC0C3A-0475-4935-8421-02952C56B0AD}"/>
                </a:ext>
              </a:extLst>
            </p:cNvPr>
            <p:cNvSpPr/>
            <p:nvPr userDrawn="1"/>
          </p:nvSpPr>
          <p:spPr>
            <a:xfrm flipH="1">
              <a:off x="10743295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A8877576-7FDA-4FE2-B879-6677BB5D817D}"/>
                </a:ext>
              </a:extLst>
            </p:cNvPr>
            <p:cNvSpPr/>
            <p:nvPr userDrawn="1"/>
          </p:nvSpPr>
          <p:spPr>
            <a:xfrm flipH="1" flipV="1">
              <a:off x="8067844" y="2380467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7266FEE-E1FB-4BEF-9F19-76133FBC3856}"/>
                </a:ext>
              </a:extLst>
            </p:cNvPr>
            <p:cNvSpPr/>
            <p:nvPr userDrawn="1"/>
          </p:nvSpPr>
          <p:spPr>
            <a:xfrm>
              <a:off x="4733596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9DF2D01-8B94-4B9F-B927-CC88F7FDF2FC}"/>
                </a:ext>
              </a:extLst>
            </p:cNvPr>
            <p:cNvSpPr/>
            <p:nvPr userDrawn="1"/>
          </p:nvSpPr>
          <p:spPr>
            <a:xfrm flipH="1" flipV="1">
              <a:off x="4730371" y="2380467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FD98164-3706-4A85-BBED-48D842F914CE}"/>
              </a:ext>
            </a:extLst>
          </p:cNvPr>
          <p:cNvSpPr/>
          <p:nvPr userDrawn="1"/>
        </p:nvSpPr>
        <p:spPr>
          <a:xfrm>
            <a:off x="101125" y="77236"/>
            <a:ext cx="11987730" cy="670456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00E9E56-F634-46FB-8B60-06184F280A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28519"/>
            <a:ext cx="9144000" cy="2547937"/>
          </a:xfrm>
          <a:prstGeom prst="rect">
            <a:avLst/>
          </a:prstGeom>
          <a:solidFill>
            <a:schemeClr val="tx1">
              <a:alpha val="70000"/>
            </a:schemeClr>
          </a:solidFill>
          <a:effectLst/>
        </p:spPr>
        <p:txBody>
          <a:bodyPr anchor="ctr"/>
          <a:lstStyle>
            <a:lvl1pPr algn="ctr">
              <a:lnSpc>
                <a:spcPct val="80000"/>
              </a:lnSpc>
              <a:defRPr sz="5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presentation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deux</a:t>
            </a:r>
            <a:r>
              <a:rPr lang="en-US"/>
              <a:t> </a:t>
            </a:r>
            <a:r>
              <a:rPr lang="en-US" err="1"/>
              <a:t>lignes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ou</a:t>
            </a:r>
            <a:r>
              <a:rPr lang="en-US"/>
              <a:t> trois </a:t>
            </a:r>
            <a:r>
              <a:rPr lang="en-US" err="1"/>
              <a:t>lignes</a:t>
            </a:r>
            <a:endParaRPr lang="fr-FR"/>
          </a:p>
        </p:txBody>
      </p:sp>
      <p:sp>
        <p:nvSpPr>
          <p:cNvPr id="37" name="Subtitle 56">
            <a:extLst>
              <a:ext uri="{FF2B5EF4-FFF2-40B4-BE49-F238E27FC236}">
                <a16:creationId xmlns:a16="http://schemas.microsoft.com/office/drawing/2014/main" id="{A4B58F44-5831-4D70-91B0-8E326976FB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120000">
            <a:off x="6405071" y="4004725"/>
            <a:ext cx="4102100" cy="496869"/>
          </a:xfrm>
          <a:custGeom>
            <a:avLst/>
            <a:gdLst>
              <a:gd name="connsiteX0" fmla="*/ 0 w 4102100"/>
              <a:gd name="connsiteY0" fmla="*/ 143248 h 496869"/>
              <a:gd name="connsiteX1" fmla="*/ 4102100 w 4102100"/>
              <a:gd name="connsiteY1" fmla="*/ 0 h 496869"/>
              <a:gd name="connsiteX2" fmla="*/ 4102100 w 4102100"/>
              <a:gd name="connsiteY2" fmla="*/ 496869 h 496869"/>
              <a:gd name="connsiteX3" fmla="*/ 0 w 4102100"/>
              <a:gd name="connsiteY3" fmla="*/ 496869 h 49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2100" h="496869">
                <a:moveTo>
                  <a:pt x="0" y="143248"/>
                </a:moveTo>
                <a:lnTo>
                  <a:pt x="4102100" y="0"/>
                </a:lnTo>
                <a:lnTo>
                  <a:pt x="4102100" y="496869"/>
                </a:lnTo>
                <a:lnTo>
                  <a:pt x="0" y="496869"/>
                </a:lnTo>
                <a:close/>
              </a:path>
            </a:pathLst>
          </a:custGeom>
          <a:solidFill>
            <a:schemeClr val="accent1"/>
          </a:solidFill>
          <a:effectLst>
            <a:outerShdw blurRad="63500" sx="101000" sy="101000" algn="ctr" rotWithShape="0">
              <a:prstClr val="black">
                <a:alpha val="14000"/>
              </a:prstClr>
            </a:outerShdw>
          </a:effectLst>
        </p:spPr>
        <p:txBody>
          <a:bodyPr wrap="square" anchor="b">
            <a:no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ANIMATEUR NOM EN MAJUSCULE</a:t>
            </a:r>
            <a:endParaRPr lang="fr-FR"/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id="{8D9870C8-9DA0-4CE0-A0F4-3ED2BB6BBE50}"/>
              </a:ext>
            </a:extLst>
          </p:cNvPr>
          <p:cNvSpPr/>
          <p:nvPr userDrawn="1"/>
        </p:nvSpPr>
        <p:spPr>
          <a:xfrm>
            <a:off x="952195" y="988601"/>
            <a:ext cx="3753156" cy="548658"/>
          </a:xfrm>
          <a:custGeom>
            <a:avLst/>
            <a:gdLst>
              <a:gd name="connsiteX0" fmla="*/ 393700 w 3516827"/>
              <a:gd name="connsiteY0" fmla="*/ 0 h 514110"/>
              <a:gd name="connsiteX1" fmla="*/ 3259772 w 3516827"/>
              <a:gd name="connsiteY1" fmla="*/ 0 h 514110"/>
              <a:gd name="connsiteX2" fmla="*/ 3516827 w 3516827"/>
              <a:gd name="connsiteY2" fmla="*/ 257055 h 514110"/>
              <a:gd name="connsiteX3" fmla="*/ 3516826 w 3516827"/>
              <a:gd name="connsiteY3" fmla="*/ 257055 h 514110"/>
              <a:gd name="connsiteX4" fmla="*/ 3259771 w 3516827"/>
              <a:gd name="connsiteY4" fmla="*/ 514110 h 514110"/>
              <a:gd name="connsiteX5" fmla="*/ 0 w 3516827"/>
              <a:gd name="connsiteY5" fmla="*/ 514109 h 514110"/>
              <a:gd name="connsiteX0" fmla="*/ 393700 w 3516827"/>
              <a:gd name="connsiteY0" fmla="*/ 0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93700 w 3516827"/>
              <a:gd name="connsiteY7" fmla="*/ 0 h 514110"/>
              <a:gd name="connsiteX0" fmla="*/ 393700 w 3516827"/>
              <a:gd name="connsiteY0" fmla="*/ 0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8" fmla="*/ 393700 w 3516827"/>
              <a:gd name="connsiteY8" fmla="*/ 0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  <a:gd name="connsiteX0" fmla="*/ 355906 w 3516827"/>
              <a:gd name="connsiteY0" fmla="*/ 48043 h 514110"/>
              <a:gd name="connsiteX1" fmla="*/ 486081 w 3516827"/>
              <a:gd name="connsiteY1" fmla="*/ 418 h 514110"/>
              <a:gd name="connsiteX2" fmla="*/ 3259772 w 3516827"/>
              <a:gd name="connsiteY2" fmla="*/ 0 h 514110"/>
              <a:gd name="connsiteX3" fmla="*/ 3516827 w 3516827"/>
              <a:gd name="connsiteY3" fmla="*/ 257055 h 514110"/>
              <a:gd name="connsiteX4" fmla="*/ 3516826 w 3516827"/>
              <a:gd name="connsiteY4" fmla="*/ 257055 h 514110"/>
              <a:gd name="connsiteX5" fmla="*/ 3259771 w 3516827"/>
              <a:gd name="connsiteY5" fmla="*/ 514110 h 514110"/>
              <a:gd name="connsiteX6" fmla="*/ 0 w 3516827"/>
              <a:gd name="connsiteY6" fmla="*/ 514109 h 514110"/>
              <a:gd name="connsiteX7" fmla="*/ 355906 w 3516827"/>
              <a:gd name="connsiteY7" fmla="*/ 48043 h 51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6827" h="514110">
                <a:moveTo>
                  <a:pt x="355906" y="48043"/>
                </a:moveTo>
                <a:cubicBezTo>
                  <a:pt x="402473" y="-9107"/>
                  <a:pt x="422051" y="2006"/>
                  <a:pt x="486081" y="418"/>
                </a:cubicBezTo>
                <a:lnTo>
                  <a:pt x="3259772" y="0"/>
                </a:lnTo>
                <a:cubicBezTo>
                  <a:pt x="3401740" y="0"/>
                  <a:pt x="3516827" y="115087"/>
                  <a:pt x="3516827" y="257055"/>
                </a:cubicBezTo>
                <a:lnTo>
                  <a:pt x="3516826" y="257055"/>
                </a:lnTo>
                <a:cubicBezTo>
                  <a:pt x="3516826" y="399023"/>
                  <a:pt x="3401739" y="514110"/>
                  <a:pt x="3259771" y="514110"/>
                </a:cubicBezTo>
                <a:lnTo>
                  <a:pt x="0" y="514109"/>
                </a:lnTo>
                <a:lnTo>
                  <a:pt x="355906" y="48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9" name="Text Placeholder 54">
            <a:extLst>
              <a:ext uri="{FF2B5EF4-FFF2-40B4-BE49-F238E27FC236}">
                <a16:creationId xmlns:a16="http://schemas.microsoft.com/office/drawing/2014/main" id="{7476328B-EC15-461D-939F-19A33C8AFF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1166" y="6515100"/>
            <a:ext cx="2029668" cy="342900"/>
          </a:xfrm>
          <a:custGeom>
            <a:avLst/>
            <a:gdLst>
              <a:gd name="connsiteX0" fmla="*/ 1900744 w 2029668"/>
              <a:gd name="connsiteY0" fmla="*/ 129749 h 342900"/>
              <a:gd name="connsiteX1" fmla="*/ 1857566 w 2029668"/>
              <a:gd name="connsiteY1" fmla="*/ 171450 h 342900"/>
              <a:gd name="connsiteX2" fmla="*/ 1900744 w 2029668"/>
              <a:gd name="connsiteY2" fmla="*/ 213151 h 342900"/>
              <a:gd name="connsiteX3" fmla="*/ 1943922 w 2029668"/>
              <a:gd name="connsiteY3" fmla="*/ 171450 h 342900"/>
              <a:gd name="connsiteX4" fmla="*/ 1900744 w 2029668"/>
              <a:gd name="connsiteY4" fmla="*/ 129749 h 342900"/>
              <a:gd name="connsiteX5" fmla="*/ 128925 w 2029668"/>
              <a:gd name="connsiteY5" fmla="*/ 129749 h 342900"/>
              <a:gd name="connsiteX6" fmla="*/ 85747 w 2029668"/>
              <a:gd name="connsiteY6" fmla="*/ 171450 h 342900"/>
              <a:gd name="connsiteX7" fmla="*/ 128925 w 2029668"/>
              <a:gd name="connsiteY7" fmla="*/ 213151 h 342900"/>
              <a:gd name="connsiteX8" fmla="*/ 172103 w 2029668"/>
              <a:gd name="connsiteY8" fmla="*/ 171450 h 342900"/>
              <a:gd name="connsiteX9" fmla="*/ 128925 w 2029668"/>
              <a:gd name="connsiteY9" fmla="*/ 129749 h 342900"/>
              <a:gd name="connsiteX10" fmla="*/ 85725 w 2029668"/>
              <a:gd name="connsiteY10" fmla="*/ 0 h 342900"/>
              <a:gd name="connsiteX11" fmla="*/ 1943943 w 2029668"/>
              <a:gd name="connsiteY11" fmla="*/ 0 h 342900"/>
              <a:gd name="connsiteX12" fmla="*/ 2029668 w 2029668"/>
              <a:gd name="connsiteY12" fmla="*/ 342900 h 342900"/>
              <a:gd name="connsiteX13" fmla="*/ 0 w 2029668"/>
              <a:gd name="connsiteY1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9668" h="342900">
                <a:moveTo>
                  <a:pt x="1900744" y="129749"/>
                </a:moveTo>
                <a:cubicBezTo>
                  <a:pt x="1876897" y="129749"/>
                  <a:pt x="1857566" y="148419"/>
                  <a:pt x="1857566" y="171450"/>
                </a:cubicBezTo>
                <a:cubicBezTo>
                  <a:pt x="1857566" y="194481"/>
                  <a:pt x="1876897" y="213151"/>
                  <a:pt x="1900744" y="213151"/>
                </a:cubicBezTo>
                <a:cubicBezTo>
                  <a:pt x="1924591" y="213151"/>
                  <a:pt x="1943922" y="194481"/>
                  <a:pt x="1943922" y="171450"/>
                </a:cubicBezTo>
                <a:cubicBezTo>
                  <a:pt x="1943922" y="148419"/>
                  <a:pt x="1924591" y="129749"/>
                  <a:pt x="1900744" y="129749"/>
                </a:cubicBezTo>
                <a:close/>
                <a:moveTo>
                  <a:pt x="128925" y="129749"/>
                </a:moveTo>
                <a:cubicBezTo>
                  <a:pt x="105078" y="129749"/>
                  <a:pt x="85747" y="148419"/>
                  <a:pt x="85747" y="171450"/>
                </a:cubicBezTo>
                <a:cubicBezTo>
                  <a:pt x="85747" y="194481"/>
                  <a:pt x="105078" y="213151"/>
                  <a:pt x="128925" y="213151"/>
                </a:cubicBezTo>
                <a:cubicBezTo>
                  <a:pt x="152772" y="213151"/>
                  <a:pt x="172103" y="194481"/>
                  <a:pt x="172103" y="171450"/>
                </a:cubicBezTo>
                <a:cubicBezTo>
                  <a:pt x="172103" y="148419"/>
                  <a:pt x="152772" y="129749"/>
                  <a:pt x="128925" y="129749"/>
                </a:cubicBezTo>
                <a:close/>
                <a:moveTo>
                  <a:pt x="85725" y="0"/>
                </a:moveTo>
                <a:lnTo>
                  <a:pt x="1943943" y="0"/>
                </a:lnTo>
                <a:lnTo>
                  <a:pt x="2029668" y="342900"/>
                </a:lnTo>
                <a:lnTo>
                  <a:pt x="0" y="342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MOIS  - 2018</a:t>
            </a:r>
          </a:p>
        </p:txBody>
      </p:sp>
      <p:pic>
        <p:nvPicPr>
          <p:cNvPr id="40" name="Picture 7">
            <a:extLst>
              <a:ext uri="{FF2B5EF4-FFF2-40B4-BE49-F238E27FC236}">
                <a16:creationId xmlns:a16="http://schemas.microsoft.com/office/drawing/2014/main" id="{6B088BB4-B5C5-42C3-B19D-E33B6A675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952" y="1046215"/>
            <a:ext cx="2916000" cy="459181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75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B83A-CBDB-41A9-A04F-26D0109DA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B69D-5695-47F2-AD8E-D203DBB093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09980"/>
            <a:ext cx="5082540" cy="2178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3E0BE4-D1C0-4CC7-8739-B1414552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5C80BD-2B40-4C0D-8C38-BBD4F23BA10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0" y="1109980"/>
            <a:ext cx="5067300" cy="21786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FB4D6D62-F49B-43CE-A2D7-4DBC2CCA546C}"/>
              </a:ext>
            </a:extLst>
          </p:cNvPr>
          <p:cNvCxnSpPr/>
          <p:nvPr userDrawn="1"/>
        </p:nvCxnSpPr>
        <p:spPr>
          <a:xfrm>
            <a:off x="6111240" y="1109980"/>
            <a:ext cx="11029" cy="22809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5AF24-3BB2-4A72-AA87-7C614C0FB1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479800"/>
            <a:ext cx="10515600" cy="2684779"/>
          </a:xfrm>
          <a:prstGeom prst="rect">
            <a:avLst/>
          </a:prstGeom>
        </p:spPr>
        <p:txBody>
          <a:bodyPr numCol="2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A0A7BA4A-06A8-4924-A1AB-B96EF2FC724B}"/>
              </a:ext>
            </a:extLst>
          </p:cNvPr>
          <p:cNvCxnSpPr/>
          <p:nvPr userDrawn="1"/>
        </p:nvCxnSpPr>
        <p:spPr>
          <a:xfrm flipH="1" flipV="1">
            <a:off x="838200" y="3377532"/>
            <a:ext cx="10515601" cy="1336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643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B83A-CBDB-41A9-A04F-26D0109DA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B69D-5695-47F2-AD8E-D203DBB093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09979"/>
            <a:ext cx="5082540" cy="5054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3E0BE4-D1C0-4CC7-8739-B1414552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5C80BD-2B40-4C0D-8C38-BBD4F23BA10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0" y="1109980"/>
            <a:ext cx="5067300" cy="21786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5AF24-3BB2-4A72-AA87-7C614C0FB1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500" y="3479800"/>
            <a:ext cx="5067300" cy="2684779"/>
          </a:xfrm>
          <a:prstGeom prst="rect">
            <a:avLst/>
          </a:prstGeom>
        </p:spPr>
        <p:txBody>
          <a:bodyPr numCol="2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06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B83A-CBDB-41A9-A04F-26D0109DA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10515600" cy="72453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B69D-5695-47F2-AD8E-D203DBB093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09980"/>
            <a:ext cx="5082540" cy="2178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3E0BE4-D1C0-4CC7-8739-B1414552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5C80BD-2B40-4C0D-8C38-BBD4F23BA10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0" y="1109980"/>
            <a:ext cx="5067300" cy="21786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FB4D6D62-F49B-43CE-A2D7-4DBC2CCA546C}"/>
              </a:ext>
            </a:extLst>
          </p:cNvPr>
          <p:cNvCxnSpPr/>
          <p:nvPr userDrawn="1"/>
        </p:nvCxnSpPr>
        <p:spPr>
          <a:xfrm>
            <a:off x="6111240" y="1109980"/>
            <a:ext cx="11029" cy="22809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5AF24-3BB2-4A72-AA87-7C614C0FB1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479800"/>
            <a:ext cx="5082540" cy="2684779"/>
          </a:xfrm>
          <a:prstGeom prst="rect">
            <a:avLst/>
          </a:prstGeom>
        </p:spPr>
        <p:txBody>
          <a:bodyPr numCol="2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A0A7BA4A-06A8-4924-A1AB-B96EF2FC724B}"/>
              </a:ext>
            </a:extLst>
          </p:cNvPr>
          <p:cNvCxnSpPr/>
          <p:nvPr userDrawn="1"/>
        </p:nvCxnSpPr>
        <p:spPr>
          <a:xfrm flipH="1" flipV="1">
            <a:off x="838200" y="3377532"/>
            <a:ext cx="10515601" cy="1336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4FF2BF-0F7E-49E0-BC16-9B393F3311E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6500" y="3479800"/>
            <a:ext cx="5067300" cy="2684779"/>
          </a:xfrm>
          <a:prstGeom prst="rect">
            <a:avLst/>
          </a:prstGeom>
        </p:spPr>
        <p:txBody>
          <a:bodyPr numCol="2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id="{7B21ED1B-D0C1-470E-98E6-3235880AEFD5}"/>
              </a:ext>
            </a:extLst>
          </p:cNvPr>
          <p:cNvCxnSpPr>
            <a:cxnSpLocks/>
          </p:cNvCxnSpPr>
          <p:nvPr userDrawn="1"/>
        </p:nvCxnSpPr>
        <p:spPr>
          <a:xfrm>
            <a:off x="6122161" y="3390900"/>
            <a:ext cx="0" cy="277367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94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de section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E85FD2-E51F-4770-8696-A77C36B1CB6A}"/>
              </a:ext>
            </a:extLst>
          </p:cNvPr>
          <p:cNvSpPr/>
          <p:nvPr userDrawn="1"/>
        </p:nvSpPr>
        <p:spPr>
          <a:xfrm>
            <a:off x="0" y="52037"/>
            <a:ext cx="12192000" cy="6588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F9D20A-7695-496D-A10C-AC3F2D6E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1F6BD29-977B-461C-9A4B-EE6C6C20F31C}"/>
              </a:ext>
            </a:extLst>
          </p:cNvPr>
          <p:cNvGrpSpPr/>
          <p:nvPr userDrawn="1"/>
        </p:nvGrpSpPr>
        <p:grpSpPr>
          <a:xfrm>
            <a:off x="9166225" y="6327775"/>
            <a:ext cx="2066925" cy="530225"/>
            <a:chOff x="9166225" y="6327775"/>
            <a:chExt cx="2066925" cy="5302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CC8FD4-CA14-4D26-89A9-B760EB83A4F6}"/>
                </a:ext>
              </a:extLst>
            </p:cNvPr>
            <p:cNvSpPr/>
            <p:nvPr userDrawn="1"/>
          </p:nvSpPr>
          <p:spPr>
            <a:xfrm>
              <a:off x="9166225" y="6327775"/>
              <a:ext cx="2066925" cy="5302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39E84D22-F261-4442-9B29-E28BCF20FF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45" t="14347" r="48643" b="73436"/>
            <a:stretch/>
          </p:blipFill>
          <p:spPr bwMode="auto">
            <a:xfrm>
              <a:off x="9192598" y="6351089"/>
              <a:ext cx="2019777" cy="506911"/>
            </a:xfrm>
            <a:prstGeom prst="rect">
              <a:avLst/>
            </a:prstGeom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11EA527-A329-45C3-8ECF-1A4261FC1955}"/>
              </a:ext>
            </a:extLst>
          </p:cNvPr>
          <p:cNvSpPr/>
          <p:nvPr userDrawn="1"/>
        </p:nvSpPr>
        <p:spPr>
          <a:xfrm>
            <a:off x="241749" y="1089660"/>
            <a:ext cx="11584492" cy="1973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23089C-BDA8-4E70-8472-113BF2D8B7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195770" y="1270000"/>
            <a:ext cx="9158030" cy="1637018"/>
          </a:xfrm>
          <a:prstGeom prst="rect">
            <a:avLst/>
          </a:prstGeom>
        </p:spPr>
        <p:txBody>
          <a:bodyPr anchor="ctr"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capital</a:t>
            </a:r>
          </a:p>
          <a:p>
            <a:pPr marL="266700" lvl="1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DFC00AF2-E789-473E-9838-0B92DF2239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242" y="3141743"/>
            <a:ext cx="1754006" cy="40167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1800" b="1" dirty="0" smtClean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err="1"/>
              <a:t>Titre</a:t>
            </a:r>
            <a:r>
              <a:rPr lang="en-US"/>
              <a:t> un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BDA1C3BD-5F36-4777-ACE9-523AEBAA96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837" y="3550285"/>
            <a:ext cx="5782488" cy="685518"/>
          </a:xfrm>
          <a:prstGeom prst="rect">
            <a:avLst/>
          </a:prstGeom>
          <a:solidFill>
            <a:schemeClr val="bg1"/>
          </a:solidFill>
          <a:effectLst>
            <a:outerShdw blurRad="50800" sx="101000" sy="101000" algn="ctr" rotWithShape="0">
              <a:prstClr val="black">
                <a:alpha val="13000"/>
              </a:prstClr>
            </a:outerShdw>
          </a:effectLst>
        </p:spPr>
        <p:txBody>
          <a:bodyPr wrap="square" lIns="360000" tIns="252000" rIns="360000" bIns="180000" anchor="t">
            <a:spAutoFit/>
          </a:bodyPr>
          <a:lstStyle>
            <a:lvl1pPr marL="0" indent="0" algn="l">
              <a:buNone/>
              <a:defRPr lang="en-US" sz="1800" dirty="0" smtClean="0"/>
            </a:lvl1pPr>
          </a:lstStyle>
          <a:p>
            <a:pPr marL="228600" lvl="0" indent="-228600" algn="just"/>
            <a:r>
              <a:rPr lang="en-US"/>
              <a:t>Insert </a:t>
            </a:r>
            <a:r>
              <a:rPr lang="en-US" err="1"/>
              <a:t>texte</a:t>
            </a:r>
            <a:r>
              <a:rPr lang="en-US"/>
              <a:t> </a:t>
            </a:r>
            <a:r>
              <a:rPr lang="en-US" err="1"/>
              <a:t>ici</a:t>
            </a:r>
            <a:endParaRPr lang="en-US"/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236CD61A-ECAF-4D17-8E1F-A6371C340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1764" y="3176935"/>
            <a:ext cx="1754006" cy="40167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1800" b="1" dirty="0" smtClean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err="1"/>
              <a:t>Titre</a:t>
            </a:r>
            <a:r>
              <a:rPr lang="en-US"/>
              <a:t> </a:t>
            </a:r>
            <a:r>
              <a:rPr lang="en-US" err="1"/>
              <a:t>deux</a:t>
            </a:r>
            <a:endParaRPr lang="en-US"/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D2820C29-1315-4DE0-B95B-5FD31F155A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842" y="3550285"/>
            <a:ext cx="5643399" cy="685518"/>
          </a:xfrm>
          <a:prstGeom prst="rect">
            <a:avLst/>
          </a:prstGeom>
          <a:solidFill>
            <a:schemeClr val="bg1"/>
          </a:solidFill>
          <a:effectLst>
            <a:outerShdw blurRad="50800" sx="101000" sy="101000" algn="ctr" rotWithShape="0">
              <a:prstClr val="black">
                <a:alpha val="13000"/>
              </a:prstClr>
            </a:outerShdw>
          </a:effectLst>
        </p:spPr>
        <p:txBody>
          <a:bodyPr wrap="square" lIns="360000" tIns="252000" rIns="360000" bIns="180000" anchor="t">
            <a:spAutoFit/>
          </a:bodyPr>
          <a:lstStyle>
            <a:lvl1pPr marL="0" indent="0" algn="l">
              <a:buNone/>
              <a:defRPr lang="en-US" sz="1800" dirty="0" smtClean="0"/>
            </a:lvl1pPr>
          </a:lstStyle>
          <a:p>
            <a:pPr marL="228600" lvl="0" indent="-228600" algn="just"/>
            <a:r>
              <a:rPr lang="en-US"/>
              <a:t>Insert </a:t>
            </a:r>
            <a:r>
              <a:rPr lang="en-US" err="1"/>
              <a:t>texte</a:t>
            </a:r>
            <a:r>
              <a:rPr lang="en-US"/>
              <a:t> </a:t>
            </a:r>
            <a:r>
              <a:rPr lang="en-US" err="1"/>
              <a:t>ici</a:t>
            </a:r>
            <a:endParaRPr lang="en-US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E5F7F21B-1D85-4DC3-BB77-7DB10286B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98196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marL="0"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679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78FF7-335A-4C04-B730-65786198A44B}"/>
              </a:ext>
            </a:extLst>
          </p:cNvPr>
          <p:cNvSpPr/>
          <p:nvPr userDrawn="1"/>
        </p:nvSpPr>
        <p:spPr>
          <a:xfrm>
            <a:off x="0" y="52037"/>
            <a:ext cx="12192000" cy="6588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529F5D-3D36-4936-B9F9-B391B4B86A60}"/>
              </a:ext>
            </a:extLst>
          </p:cNvPr>
          <p:cNvSpPr txBox="1">
            <a:spLocks/>
          </p:cNvSpPr>
          <p:nvPr userDrawn="1"/>
        </p:nvSpPr>
        <p:spPr>
          <a:xfrm>
            <a:off x="3285979" y="3605523"/>
            <a:ext cx="2756897" cy="2189242"/>
          </a:xfrm>
          <a:prstGeom prst="rect">
            <a:avLst/>
          </a:prstGeom>
          <a:solidFill>
            <a:schemeClr val="bg1"/>
          </a:solidFill>
          <a:effectLst>
            <a:outerShdw blurRad="50800" sx="101000" sy="101000" algn="ctr" rotWithShape="0">
              <a:prstClr val="black">
                <a:alpha val="13000"/>
              </a:prstClr>
            </a:outerShdw>
          </a:effectLst>
        </p:spPr>
        <p:txBody>
          <a:bodyPr lIns="360000" tIns="0" rIns="360000" bIns="18000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/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20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99365412-BB36-424F-8001-94447A1492F8}"/>
              </a:ext>
            </a:extLst>
          </p:cNvPr>
          <p:cNvSpPr txBox="1">
            <a:spLocks/>
          </p:cNvSpPr>
          <p:nvPr userDrawn="1"/>
        </p:nvSpPr>
        <p:spPr>
          <a:xfrm>
            <a:off x="6177662" y="3605523"/>
            <a:ext cx="2756897" cy="2189242"/>
          </a:xfrm>
          <a:prstGeom prst="rect">
            <a:avLst/>
          </a:prstGeom>
          <a:solidFill>
            <a:schemeClr val="bg1"/>
          </a:solidFill>
          <a:effectLst>
            <a:outerShdw blurRad="50800" sx="101000" sy="101000" algn="ctr" rotWithShape="0">
              <a:prstClr val="black">
                <a:alpha val="13000"/>
              </a:prstClr>
            </a:outerShdw>
          </a:effectLst>
        </p:spPr>
        <p:txBody>
          <a:bodyPr lIns="360000" tIns="0" rIns="360000" bIns="18000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/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20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15E61A7E-F85B-4B8C-81CC-1311DCC76FA7}"/>
              </a:ext>
            </a:extLst>
          </p:cNvPr>
          <p:cNvSpPr txBox="1">
            <a:spLocks/>
          </p:cNvSpPr>
          <p:nvPr userDrawn="1"/>
        </p:nvSpPr>
        <p:spPr>
          <a:xfrm>
            <a:off x="9069344" y="3605523"/>
            <a:ext cx="2756897" cy="2189242"/>
          </a:xfrm>
          <a:prstGeom prst="rect">
            <a:avLst/>
          </a:prstGeom>
          <a:solidFill>
            <a:schemeClr val="bg1"/>
          </a:solidFill>
          <a:effectLst>
            <a:outerShdw blurRad="50800" sx="101000" sy="101000" algn="ctr" rotWithShape="0">
              <a:prstClr val="black">
                <a:alpha val="13000"/>
              </a:prstClr>
            </a:outerShdw>
          </a:effectLst>
        </p:spPr>
        <p:txBody>
          <a:bodyPr lIns="360000" tIns="0" rIns="360000" bIns="18000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/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20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0F544C-C820-4D40-8957-6CF88A92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F2BEDB23-FFA1-413E-9EDF-6110EF24F946}"/>
              </a:ext>
            </a:extLst>
          </p:cNvPr>
          <p:cNvGrpSpPr/>
          <p:nvPr userDrawn="1"/>
        </p:nvGrpSpPr>
        <p:grpSpPr>
          <a:xfrm>
            <a:off x="9166225" y="6327775"/>
            <a:ext cx="2066925" cy="530225"/>
            <a:chOff x="9166225" y="6327775"/>
            <a:chExt cx="2066925" cy="5302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562B3B-7036-4AD0-B78C-612B8A9CB657}"/>
                </a:ext>
              </a:extLst>
            </p:cNvPr>
            <p:cNvSpPr/>
            <p:nvPr userDrawn="1"/>
          </p:nvSpPr>
          <p:spPr>
            <a:xfrm>
              <a:off x="9166225" y="6327775"/>
              <a:ext cx="2066925" cy="5302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5138215-8BE4-4917-86FA-0A6113695A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45" t="14347" r="48643" b="73436"/>
            <a:stretch/>
          </p:blipFill>
          <p:spPr bwMode="auto">
            <a:xfrm>
              <a:off x="9192598" y="6351089"/>
              <a:ext cx="2019777" cy="506911"/>
            </a:xfrm>
            <a:prstGeom prst="rect">
              <a:avLst/>
            </a:prstGeom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A764-AF1E-4834-B897-CAA3DC27F6C7}"/>
              </a:ext>
            </a:extLst>
          </p:cNvPr>
          <p:cNvSpPr/>
          <p:nvPr userDrawn="1"/>
        </p:nvSpPr>
        <p:spPr>
          <a:xfrm>
            <a:off x="241749" y="1089660"/>
            <a:ext cx="11584492" cy="1973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30312CC6-995C-4457-9F35-46CFD19DD1F4}"/>
              </a:ext>
            </a:extLst>
          </p:cNvPr>
          <p:cNvSpPr txBox="1">
            <a:spLocks/>
          </p:cNvSpPr>
          <p:nvPr userDrawn="1"/>
        </p:nvSpPr>
        <p:spPr>
          <a:xfrm>
            <a:off x="241749" y="3592949"/>
            <a:ext cx="2756897" cy="2189242"/>
          </a:xfrm>
          <a:prstGeom prst="rect">
            <a:avLst/>
          </a:prstGeom>
          <a:solidFill>
            <a:schemeClr val="bg1"/>
          </a:solidFill>
          <a:effectLst>
            <a:outerShdw blurRad="50800" sx="101000" sy="101000" algn="ctr" rotWithShape="0">
              <a:prstClr val="black">
                <a:alpha val="13000"/>
              </a:prstClr>
            </a:outerShdw>
          </a:effectLst>
        </p:spPr>
        <p:txBody>
          <a:bodyPr lIns="360000" tIns="540000" rIns="360000" bIns="18000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0"/>
              </a:spcBef>
              <a:buNone/>
            </a:pPr>
            <a:endParaRPr lang="fr-FR" sz="1400" b="1">
              <a:solidFill>
                <a:schemeClr val="tx2"/>
              </a:solidFill>
            </a:endParaRPr>
          </a:p>
        </p:txBody>
      </p:sp>
      <p:cxnSp>
        <p:nvCxnSpPr>
          <p:cNvPr id="13" name="Straight Connector 28">
            <a:extLst>
              <a:ext uri="{FF2B5EF4-FFF2-40B4-BE49-F238E27FC236}">
                <a16:creationId xmlns:a16="http://schemas.microsoft.com/office/drawing/2014/main" id="{B4C50895-8965-41B4-8FAE-E107B5A242F5}"/>
              </a:ext>
            </a:extLst>
          </p:cNvPr>
          <p:cNvCxnSpPr/>
          <p:nvPr userDrawn="1"/>
        </p:nvCxnSpPr>
        <p:spPr>
          <a:xfrm>
            <a:off x="529082" y="4229100"/>
            <a:ext cx="21822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8FE927-54DD-47D3-83E1-543441B632E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3425" y="1270000"/>
            <a:ext cx="10620375" cy="163701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capital</a:t>
            </a:r>
          </a:p>
          <a:p>
            <a:pPr marL="266700" lvl="1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89F5F91B-F732-4C8A-9860-B8835D8F2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749" y="4284227"/>
            <a:ext cx="2756897" cy="1162050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360000" tIns="36000" rIns="360000" bIns="3600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1" dirty="0" smtClean="0">
                <a:solidFill>
                  <a:schemeClr val="tx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fr-FR" dirty="0"/>
            </a:lvl5pPr>
          </a:lstStyle>
          <a:p>
            <a:pPr marL="228600" lvl="0" indent="-228600" algn="ctr">
              <a:spcBef>
                <a:spcPts val="3000"/>
              </a:spcBef>
            </a:pPr>
            <a:r>
              <a:rPr lang="en-US"/>
              <a:t>Insert </a:t>
            </a:r>
            <a:r>
              <a:rPr lang="en-US" err="1"/>
              <a:t>texte</a:t>
            </a:r>
            <a:r>
              <a:rPr lang="en-US"/>
              <a:t> </a:t>
            </a:r>
            <a:r>
              <a:rPr lang="en-US" err="1"/>
              <a:t>ici</a:t>
            </a:r>
            <a:endParaRPr lang="en-US"/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D49956A6-1DF3-416B-B49E-3F288541E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7120" y="3196410"/>
            <a:ext cx="1754006" cy="36272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ctr">
            <a:spAutoFit/>
          </a:bodyPr>
          <a:lstStyle>
            <a:lvl1pPr marL="0" indent="0">
              <a:buNone/>
              <a:defRPr lang="en-US" sz="1600" b="1" dirty="0" smtClean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err="1"/>
              <a:t>Titre</a:t>
            </a:r>
            <a:r>
              <a:rPr lang="en-US"/>
              <a:t> un</a:t>
            </a: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443FE583-1517-4361-9324-F1889B72CC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5979" y="4296960"/>
            <a:ext cx="2756897" cy="713218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360000" tIns="252000" rIns="360000" bIns="180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800" dirty="0" smtClean="0"/>
            </a:lvl1pPr>
          </a:lstStyle>
          <a:p>
            <a:pPr marL="228600" lvl="0" indent="-228600" algn="just"/>
            <a:r>
              <a:rPr lang="en-US"/>
              <a:t>Insert </a:t>
            </a:r>
            <a:r>
              <a:rPr lang="en-US" err="1"/>
              <a:t>texte</a:t>
            </a:r>
            <a:r>
              <a:rPr lang="en-US"/>
              <a:t> </a:t>
            </a:r>
            <a:r>
              <a:rPr lang="en-US" err="1"/>
              <a:t>ici</a:t>
            </a:r>
            <a:endParaRPr lang="en-US"/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6C64F33B-DC3B-41B6-AE9E-B0776F8C0F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1764" y="3196410"/>
            <a:ext cx="1754006" cy="36272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ctr">
            <a:spAutoFit/>
          </a:bodyPr>
          <a:lstStyle>
            <a:lvl1pPr marL="0" indent="0">
              <a:buNone/>
              <a:defRPr lang="en-US" sz="1600" b="1" dirty="0" smtClean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err="1"/>
              <a:t>Titre</a:t>
            </a:r>
            <a:r>
              <a:rPr lang="en-US"/>
              <a:t> </a:t>
            </a:r>
            <a:r>
              <a:rPr lang="en-US" err="1"/>
              <a:t>deux</a:t>
            </a:r>
            <a:endParaRPr lang="en-US"/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916FBAC6-5CC5-4683-867A-330F405752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7294" y="4296960"/>
            <a:ext cx="2756897" cy="713218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360000" tIns="252000" rIns="360000" bIns="180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800" dirty="0" smtClean="0"/>
            </a:lvl1pPr>
          </a:lstStyle>
          <a:p>
            <a:pPr marL="228600" lvl="0" indent="-228600" algn="just"/>
            <a:r>
              <a:rPr lang="en-US"/>
              <a:t>Insert </a:t>
            </a:r>
            <a:r>
              <a:rPr lang="en-US" err="1"/>
              <a:t>texte</a:t>
            </a:r>
            <a:r>
              <a:rPr lang="en-US"/>
              <a:t> </a:t>
            </a:r>
            <a:r>
              <a:rPr lang="en-US" err="1"/>
              <a:t>ici</a:t>
            </a:r>
            <a:endParaRPr lang="en-US"/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763237B9-E4BB-49FE-91A4-938AEDF671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6408" y="3196410"/>
            <a:ext cx="1754006" cy="36272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ctr">
            <a:spAutoFit/>
          </a:bodyPr>
          <a:lstStyle>
            <a:lvl1pPr marL="0" indent="0">
              <a:buNone/>
              <a:defRPr lang="en-US" sz="1600" b="1" dirty="0" smtClean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err="1"/>
              <a:t>Titre</a:t>
            </a:r>
            <a:r>
              <a:rPr lang="en-US"/>
              <a:t> trois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6AE8BB2-8D97-42CA-8B9C-9044A50D57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8608" y="4296960"/>
            <a:ext cx="2756897" cy="713218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360000" tIns="252000" rIns="360000" bIns="180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800" dirty="0" smtClean="0"/>
            </a:lvl1pPr>
          </a:lstStyle>
          <a:p>
            <a:pPr marL="228600" lvl="0" indent="-228600" algn="just"/>
            <a:r>
              <a:rPr lang="en-US"/>
              <a:t>Insert </a:t>
            </a:r>
            <a:r>
              <a:rPr lang="en-US" err="1"/>
              <a:t>texte</a:t>
            </a:r>
            <a:r>
              <a:rPr lang="en-US"/>
              <a:t> </a:t>
            </a:r>
            <a:r>
              <a:rPr lang="en-US" err="1"/>
              <a:t>ici</a:t>
            </a:r>
            <a:endParaRPr lang="en-US"/>
          </a:p>
        </p:txBody>
      </p:sp>
      <p:sp>
        <p:nvSpPr>
          <p:cNvPr id="22" name="Title 11">
            <a:extLst>
              <a:ext uri="{FF2B5EF4-FFF2-40B4-BE49-F238E27FC236}">
                <a16:creationId xmlns:a16="http://schemas.microsoft.com/office/drawing/2014/main" id="{66FBEA4D-F713-4BC2-BEBB-3DF8EAA05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98196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marL="0"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224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E8BF7A-80E7-4CA2-A805-A3DB6082EFE9}"/>
              </a:ext>
            </a:extLst>
          </p:cNvPr>
          <p:cNvSpPr/>
          <p:nvPr userDrawn="1"/>
        </p:nvSpPr>
        <p:spPr>
          <a:xfrm>
            <a:off x="0" y="52037"/>
            <a:ext cx="12192000" cy="6588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58AACB-B1C8-4281-9199-59092847EB7A}"/>
              </a:ext>
            </a:extLst>
          </p:cNvPr>
          <p:cNvSpPr/>
          <p:nvPr userDrawn="1"/>
        </p:nvSpPr>
        <p:spPr>
          <a:xfrm>
            <a:off x="355014" y="1318833"/>
            <a:ext cx="2756897" cy="4724400"/>
          </a:xfrm>
          <a:prstGeom prst="rect">
            <a:avLst/>
          </a:prstGeom>
          <a:solidFill>
            <a:schemeClr val="bg1"/>
          </a:solidFill>
          <a:effectLst>
            <a:outerShdw blurRad="50800" sx="101000" sy="101000" algn="ctr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pPr algn="l"/>
            <a:endParaRPr lang="fr-FR" sz="2000"/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50ADF51C-1A9D-425C-8A71-B748507C65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014" y="3275421"/>
            <a:ext cx="2756897" cy="816698"/>
          </a:xfrm>
          <a:prstGeom prst="rect">
            <a:avLst/>
          </a:prstGeom>
          <a:noFill/>
          <a:effectLst/>
        </p:spPr>
        <p:txBody>
          <a:bodyPr lIns="360000" tIns="144000" rIns="360000" bIns="36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 smtClean="0"/>
            </a:lvl1pPr>
          </a:lstStyle>
          <a:p>
            <a:pPr marL="228600" lvl="0" indent="-228600" algn="just"/>
            <a:r>
              <a:rPr lang="en-US"/>
              <a:t>Insert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E556-5178-4402-8CD6-53A2E30C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7926B090-9963-4074-83E5-1B784BFB6625}"/>
              </a:ext>
            </a:extLst>
          </p:cNvPr>
          <p:cNvGrpSpPr/>
          <p:nvPr userDrawn="1"/>
        </p:nvGrpSpPr>
        <p:grpSpPr>
          <a:xfrm>
            <a:off x="9166225" y="6327775"/>
            <a:ext cx="2066925" cy="530225"/>
            <a:chOff x="9166225" y="6327775"/>
            <a:chExt cx="2066925" cy="5302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002FBB-39B1-4765-B208-7D3080D744B9}"/>
                </a:ext>
              </a:extLst>
            </p:cNvPr>
            <p:cNvSpPr/>
            <p:nvPr userDrawn="1"/>
          </p:nvSpPr>
          <p:spPr>
            <a:xfrm>
              <a:off x="9166225" y="6327775"/>
              <a:ext cx="2066925" cy="5302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E89215FD-33D6-4A55-95C9-3210058734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45" t="14347" r="48643" b="73436"/>
            <a:stretch/>
          </p:blipFill>
          <p:spPr bwMode="auto">
            <a:xfrm>
              <a:off x="9192598" y="6351089"/>
              <a:ext cx="2019777" cy="506911"/>
            </a:xfrm>
            <a:prstGeom prst="rect">
              <a:avLst/>
            </a:prstGeom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1250F4B6-3B77-4BD4-9AFE-E040A2249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015" y="1465705"/>
            <a:ext cx="2756896" cy="31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" bIns="18000" rtlCol="0" anchor="t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1" dirty="0" smtClean="0">
                <a:solidFill>
                  <a:schemeClr val="tx2"/>
                </a:solidFill>
              </a:defRPr>
            </a:lvl1pPr>
          </a:lstStyle>
          <a:p>
            <a:pPr marL="0" lvl="0" algn="ctr"/>
            <a:r>
              <a:rPr lang="en-US" err="1"/>
              <a:t>Titre</a:t>
            </a:r>
            <a:r>
              <a:rPr lang="en-US"/>
              <a:t> un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CB465CC9-45FC-427F-AB4B-9AF4BA97B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98196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marL="0"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B03F3-595C-4619-A6DA-ACD2E666207D}"/>
              </a:ext>
            </a:extLst>
          </p:cNvPr>
          <p:cNvSpPr/>
          <p:nvPr userDrawn="1"/>
        </p:nvSpPr>
        <p:spPr>
          <a:xfrm>
            <a:off x="3208494" y="1318833"/>
            <a:ext cx="2756897" cy="4724400"/>
          </a:xfrm>
          <a:prstGeom prst="rect">
            <a:avLst/>
          </a:prstGeom>
          <a:solidFill>
            <a:schemeClr val="bg1"/>
          </a:solidFill>
          <a:effectLst>
            <a:outerShdw blurRad="50800" sx="101000" sy="101000" algn="ctr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pPr algn="l"/>
            <a:endParaRPr lang="fr-FR" sz="2000"/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ACF24E39-30A4-4EC7-9A4A-6818CFCC8D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8494" y="3275421"/>
            <a:ext cx="2756897" cy="816698"/>
          </a:xfrm>
          <a:prstGeom prst="rect">
            <a:avLst/>
          </a:prstGeom>
          <a:noFill/>
          <a:effectLst/>
        </p:spPr>
        <p:txBody>
          <a:bodyPr lIns="360000" tIns="144000" rIns="360000" bIns="36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 smtClean="0"/>
            </a:lvl1pPr>
          </a:lstStyle>
          <a:p>
            <a:pPr marL="228600" lvl="0" indent="-228600" algn="just"/>
            <a:r>
              <a:rPr lang="en-US"/>
              <a:t>Insert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80A8DCC2-DAB8-4067-B145-D3B91B4F46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8495" y="1465705"/>
            <a:ext cx="2756896" cy="31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" bIns="18000" rtlCol="0" anchor="t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1" dirty="0" smtClean="0">
                <a:solidFill>
                  <a:schemeClr val="tx2"/>
                </a:solidFill>
              </a:defRPr>
            </a:lvl1pPr>
          </a:lstStyle>
          <a:p>
            <a:pPr marL="0" lvl="0" algn="ctr"/>
            <a:r>
              <a:rPr lang="en-US" err="1"/>
              <a:t>Titre</a:t>
            </a:r>
            <a:r>
              <a:rPr lang="en-US"/>
              <a:t> </a:t>
            </a:r>
            <a:r>
              <a:rPr lang="en-US" err="1"/>
              <a:t>deux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4FF332-5687-430F-A338-65587D962084}"/>
              </a:ext>
            </a:extLst>
          </p:cNvPr>
          <p:cNvSpPr/>
          <p:nvPr userDrawn="1"/>
        </p:nvSpPr>
        <p:spPr>
          <a:xfrm>
            <a:off x="6061974" y="1318833"/>
            <a:ext cx="2756897" cy="4724400"/>
          </a:xfrm>
          <a:prstGeom prst="rect">
            <a:avLst/>
          </a:prstGeom>
          <a:solidFill>
            <a:schemeClr val="bg1"/>
          </a:solidFill>
          <a:effectLst>
            <a:outerShdw blurRad="50800" sx="101000" sy="101000" algn="ctr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pPr algn="l"/>
            <a:endParaRPr lang="fr-FR" sz="2000"/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B0783838-EAD3-4F43-8994-9267D9FAC3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1974" y="3275421"/>
            <a:ext cx="2756897" cy="816698"/>
          </a:xfrm>
          <a:prstGeom prst="rect">
            <a:avLst/>
          </a:prstGeom>
          <a:noFill/>
          <a:effectLst/>
        </p:spPr>
        <p:txBody>
          <a:bodyPr lIns="360000" tIns="144000" rIns="360000" bIns="36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 smtClean="0"/>
            </a:lvl1pPr>
          </a:lstStyle>
          <a:p>
            <a:pPr marL="228600" lvl="0" indent="-228600" algn="just"/>
            <a:r>
              <a:rPr lang="en-US"/>
              <a:t>Insert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C9FA8CFE-3F95-41C0-BB1F-9DCE7502E2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61975" y="1465705"/>
            <a:ext cx="2756896" cy="31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" bIns="18000" rtlCol="0" anchor="t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1" dirty="0" smtClean="0">
                <a:solidFill>
                  <a:schemeClr val="tx2"/>
                </a:solidFill>
              </a:defRPr>
            </a:lvl1pPr>
          </a:lstStyle>
          <a:p>
            <a:pPr marL="0" lvl="0" algn="ctr"/>
            <a:r>
              <a:rPr lang="en-US" err="1"/>
              <a:t>Titre</a:t>
            </a:r>
            <a:r>
              <a:rPr lang="en-US"/>
              <a:t> trois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07C162-727B-458A-8BB9-CA52951F614E}"/>
              </a:ext>
            </a:extLst>
          </p:cNvPr>
          <p:cNvSpPr/>
          <p:nvPr userDrawn="1"/>
        </p:nvSpPr>
        <p:spPr>
          <a:xfrm>
            <a:off x="8915455" y="1318833"/>
            <a:ext cx="2756897" cy="4724400"/>
          </a:xfrm>
          <a:prstGeom prst="rect">
            <a:avLst/>
          </a:prstGeom>
          <a:solidFill>
            <a:schemeClr val="bg1"/>
          </a:solidFill>
          <a:effectLst>
            <a:outerShdw blurRad="50800" sx="101000" sy="101000" algn="ctr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pPr algn="l"/>
            <a:endParaRPr lang="fr-FR" sz="2000"/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D97BAD1F-39A5-421C-83FB-9AEC3C2F1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5455" y="3275421"/>
            <a:ext cx="2756897" cy="816698"/>
          </a:xfrm>
          <a:prstGeom prst="rect">
            <a:avLst/>
          </a:prstGeom>
          <a:noFill/>
          <a:effectLst/>
        </p:spPr>
        <p:txBody>
          <a:bodyPr lIns="360000" tIns="144000" rIns="360000" bIns="36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 smtClean="0"/>
            </a:lvl1pPr>
          </a:lstStyle>
          <a:p>
            <a:pPr marL="228600" lvl="0" indent="-228600" algn="just"/>
            <a:r>
              <a:rPr lang="en-US"/>
              <a:t>Insert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C8BBDC66-E5ED-46D5-A8DF-EC72B23714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15456" y="1465705"/>
            <a:ext cx="2756896" cy="31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" bIns="18000" rtlCol="0" anchor="t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1" dirty="0" smtClean="0">
                <a:solidFill>
                  <a:schemeClr val="tx2"/>
                </a:solidFill>
              </a:defRPr>
            </a:lvl1pPr>
          </a:lstStyle>
          <a:p>
            <a:pPr marL="0" lvl="0" algn="ctr"/>
            <a:r>
              <a:rPr lang="en-US" err="1"/>
              <a:t>Titre</a:t>
            </a:r>
            <a:r>
              <a:rPr lang="en-US"/>
              <a:t> </a:t>
            </a:r>
            <a:r>
              <a:rPr lang="en-US" err="1"/>
              <a:t>quatre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96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E35807-AF5E-4AEE-A538-8C8E1F8C05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5780" y="1270000"/>
            <a:ext cx="701802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4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96F90E-4974-480F-86FB-44B433615922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5B24F775-6F99-41E4-BEA7-6113E5536432}"/>
              </a:ext>
            </a:extLst>
          </p:cNvPr>
          <p:cNvSpPr txBox="1">
            <a:spLocks/>
          </p:cNvSpPr>
          <p:nvPr userDrawn="1"/>
        </p:nvSpPr>
        <p:spPr>
          <a:xfrm rot="21345072">
            <a:off x="-32801" y="3588289"/>
            <a:ext cx="4028004" cy="736061"/>
          </a:xfrm>
          <a:custGeom>
            <a:avLst/>
            <a:gdLst>
              <a:gd name="connsiteX0" fmla="*/ 4028004 w 4028004"/>
              <a:gd name="connsiteY0" fmla="*/ 0 h 736061"/>
              <a:gd name="connsiteX1" fmla="*/ 3973320 w 4028004"/>
              <a:gd name="connsiteY1" fmla="*/ 736061 h 736061"/>
              <a:gd name="connsiteX2" fmla="*/ 0 w 4028004"/>
              <a:gd name="connsiteY2" fmla="*/ 736061 h 736061"/>
              <a:gd name="connsiteX3" fmla="*/ 54683 w 4028004"/>
              <a:gd name="connsiteY3" fmla="*/ 0 h 73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8004" h="736061">
                <a:moveTo>
                  <a:pt x="4028004" y="0"/>
                </a:moveTo>
                <a:lnTo>
                  <a:pt x="3973320" y="736061"/>
                </a:lnTo>
                <a:lnTo>
                  <a:pt x="0" y="736061"/>
                </a:lnTo>
                <a:lnTo>
                  <a:pt x="54683" y="0"/>
                </a:lnTo>
                <a:close/>
              </a:path>
            </a:pathLst>
          </a:custGeom>
          <a:solidFill>
            <a:schemeClr val="bg2">
              <a:alpha val="41000"/>
            </a:schemeClr>
          </a:solidFill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>
                <a:solidFill>
                  <a:schemeClr val="tx1"/>
                </a:solidFill>
              </a:rPr>
              <a:t>Remarque</a:t>
            </a:r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9CAF46-0969-438E-9596-6C2ED2E7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pic>
        <p:nvPicPr>
          <p:cNvPr id="8" name="Image 7" descr="C:\Users\jbc\AppData\Local\Temp\Lighthouse Filled-500-1.png">
            <a:extLst>
              <a:ext uri="{FF2B5EF4-FFF2-40B4-BE49-F238E27FC236}">
                <a16:creationId xmlns:a16="http://schemas.microsoft.com/office/drawing/2014/main" id="{65F9CB5D-7C13-445F-9A98-A27C90C8E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08" y="1225991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088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128C99-1C5B-4B1B-9474-7AA1CF12C3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9403" y="1270000"/>
            <a:ext cx="701802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4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E51BA-6E9D-4FC1-888B-64343B44507F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DCB26859-542A-4477-B073-D797B8905834}"/>
              </a:ext>
            </a:extLst>
          </p:cNvPr>
          <p:cNvSpPr txBox="1">
            <a:spLocks/>
          </p:cNvSpPr>
          <p:nvPr userDrawn="1"/>
        </p:nvSpPr>
        <p:spPr>
          <a:xfrm rot="21345072">
            <a:off x="-32801" y="3588289"/>
            <a:ext cx="4028004" cy="736061"/>
          </a:xfrm>
          <a:custGeom>
            <a:avLst/>
            <a:gdLst>
              <a:gd name="connsiteX0" fmla="*/ 4028004 w 4028004"/>
              <a:gd name="connsiteY0" fmla="*/ 0 h 736061"/>
              <a:gd name="connsiteX1" fmla="*/ 3973320 w 4028004"/>
              <a:gd name="connsiteY1" fmla="*/ 736061 h 736061"/>
              <a:gd name="connsiteX2" fmla="*/ 0 w 4028004"/>
              <a:gd name="connsiteY2" fmla="*/ 736061 h 736061"/>
              <a:gd name="connsiteX3" fmla="*/ 54683 w 4028004"/>
              <a:gd name="connsiteY3" fmla="*/ 0 h 73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8004" h="736061">
                <a:moveTo>
                  <a:pt x="4028004" y="0"/>
                </a:moveTo>
                <a:lnTo>
                  <a:pt x="3973320" y="736061"/>
                </a:lnTo>
                <a:lnTo>
                  <a:pt x="0" y="736061"/>
                </a:lnTo>
                <a:lnTo>
                  <a:pt x="54683" y="0"/>
                </a:lnTo>
                <a:close/>
              </a:path>
            </a:pathLst>
          </a:custGeom>
          <a:solidFill>
            <a:schemeClr val="bg2">
              <a:alpha val="41000"/>
            </a:schemeClr>
          </a:solidFill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>
                <a:solidFill>
                  <a:schemeClr val="tx1"/>
                </a:solidFill>
              </a:rPr>
              <a:t>Entrée </a:t>
            </a:r>
            <a:r>
              <a:rPr lang="en-US" sz="3600" b="0" err="1">
                <a:solidFill>
                  <a:schemeClr val="tx1"/>
                </a:solidFill>
              </a:rPr>
              <a:t>en</a:t>
            </a:r>
            <a:r>
              <a:rPr lang="en-US" sz="3600" b="0">
                <a:solidFill>
                  <a:schemeClr val="tx1"/>
                </a:solidFill>
              </a:rPr>
              <a:t> </a:t>
            </a:r>
            <a:r>
              <a:rPr lang="en-US" sz="3600" b="0" err="1">
                <a:solidFill>
                  <a:schemeClr val="tx1"/>
                </a:solidFill>
              </a:rPr>
              <a:t>vigueur</a:t>
            </a:r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FAB87A-59F1-426D-A372-2EA98C6F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pic>
        <p:nvPicPr>
          <p:cNvPr id="8" name="Image 7" descr="C:\Users\jbc\AppData\Local\Temp\calendar-512.png">
            <a:extLst>
              <a:ext uri="{FF2B5EF4-FFF2-40B4-BE49-F238E27FC236}">
                <a16:creationId xmlns:a16="http://schemas.microsoft.com/office/drawing/2014/main" id="{C760A3B7-4049-4030-AD46-0D66E9A9B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2" y="1270000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37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C915E4-B8FD-4462-A187-E81611E4F54E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544971A6-8A7E-4178-8A4D-4FF653B58F6F}"/>
              </a:ext>
            </a:extLst>
          </p:cNvPr>
          <p:cNvSpPr txBox="1">
            <a:spLocks/>
          </p:cNvSpPr>
          <p:nvPr userDrawn="1"/>
        </p:nvSpPr>
        <p:spPr>
          <a:xfrm rot="21345072">
            <a:off x="-32801" y="3588289"/>
            <a:ext cx="4028004" cy="736061"/>
          </a:xfrm>
          <a:custGeom>
            <a:avLst/>
            <a:gdLst>
              <a:gd name="connsiteX0" fmla="*/ 4028004 w 4028004"/>
              <a:gd name="connsiteY0" fmla="*/ 0 h 736061"/>
              <a:gd name="connsiteX1" fmla="*/ 3973320 w 4028004"/>
              <a:gd name="connsiteY1" fmla="*/ 736061 h 736061"/>
              <a:gd name="connsiteX2" fmla="*/ 0 w 4028004"/>
              <a:gd name="connsiteY2" fmla="*/ 736061 h 736061"/>
              <a:gd name="connsiteX3" fmla="*/ 54683 w 4028004"/>
              <a:gd name="connsiteY3" fmla="*/ 0 h 73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8004" h="736061">
                <a:moveTo>
                  <a:pt x="4028004" y="0"/>
                </a:moveTo>
                <a:lnTo>
                  <a:pt x="3973320" y="736061"/>
                </a:lnTo>
                <a:lnTo>
                  <a:pt x="0" y="736061"/>
                </a:lnTo>
                <a:lnTo>
                  <a:pt x="54683" y="0"/>
                </a:lnTo>
                <a:close/>
              </a:path>
            </a:pathLst>
          </a:custGeom>
          <a:solidFill>
            <a:schemeClr val="bg2">
              <a:alpha val="41000"/>
            </a:schemeClr>
          </a:solidFill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>
                <a:solidFill>
                  <a:schemeClr val="tx1"/>
                </a:solidFill>
              </a:rPr>
              <a:t>Sanction</a:t>
            </a:r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4D034D-AFC7-42B3-8191-AAA59A7A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6237F0-3A11-4618-B637-659075C61C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5780" y="1270000"/>
            <a:ext cx="701802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4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pic>
        <p:nvPicPr>
          <p:cNvPr id="8" name="Image 7" descr="C:\Users\jbc\AppData\Local\Temp\Conflict-500.png">
            <a:extLst>
              <a:ext uri="{FF2B5EF4-FFF2-40B4-BE49-F238E27FC236}">
                <a16:creationId xmlns:a16="http://schemas.microsoft.com/office/drawing/2014/main" id="{00D216C9-1FBC-4E5C-8A5A-AB25755AD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00" y="1454359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382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FB41AA-D0CC-4B12-BC40-136279F18106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BA70520F-3621-4BF1-B007-BDA1994C1415}"/>
              </a:ext>
            </a:extLst>
          </p:cNvPr>
          <p:cNvSpPr txBox="1">
            <a:spLocks/>
          </p:cNvSpPr>
          <p:nvPr userDrawn="1"/>
        </p:nvSpPr>
        <p:spPr>
          <a:xfrm rot="21345072">
            <a:off x="-32801" y="3588289"/>
            <a:ext cx="4028004" cy="736061"/>
          </a:xfrm>
          <a:custGeom>
            <a:avLst/>
            <a:gdLst>
              <a:gd name="connsiteX0" fmla="*/ 4028004 w 4028004"/>
              <a:gd name="connsiteY0" fmla="*/ 0 h 736061"/>
              <a:gd name="connsiteX1" fmla="*/ 3973320 w 4028004"/>
              <a:gd name="connsiteY1" fmla="*/ 736061 h 736061"/>
              <a:gd name="connsiteX2" fmla="*/ 0 w 4028004"/>
              <a:gd name="connsiteY2" fmla="*/ 736061 h 736061"/>
              <a:gd name="connsiteX3" fmla="*/ 54683 w 4028004"/>
              <a:gd name="connsiteY3" fmla="*/ 0 h 73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8004" h="736061">
                <a:moveTo>
                  <a:pt x="4028004" y="0"/>
                </a:moveTo>
                <a:lnTo>
                  <a:pt x="3973320" y="736061"/>
                </a:lnTo>
                <a:lnTo>
                  <a:pt x="0" y="736061"/>
                </a:lnTo>
                <a:lnTo>
                  <a:pt x="54683" y="0"/>
                </a:lnTo>
                <a:close/>
              </a:path>
            </a:pathLst>
          </a:custGeom>
          <a:solidFill>
            <a:schemeClr val="bg2">
              <a:alpha val="41000"/>
            </a:schemeClr>
          </a:solidFill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Synthèse</a:t>
            </a:r>
            <a:endParaRPr lang="fr-FR" sz="3600" b="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1777EE7-105F-4526-BC1E-987098C5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DD2617-669D-4D3F-86D5-F52A5D24DF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5780" y="1270000"/>
            <a:ext cx="701802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4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spcBef>
                <a:spcPts val="1200"/>
              </a:spcBef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F46BDC4-63C8-4FB6-B638-20B5063E5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00" y="1270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D97C16-FFAC-4EE3-9597-A094D05DC9FC}"/>
              </a:ext>
            </a:extLst>
          </p:cNvPr>
          <p:cNvSpPr/>
          <p:nvPr userDrawn="1"/>
        </p:nvSpPr>
        <p:spPr>
          <a:xfrm>
            <a:off x="114298" y="1323275"/>
            <a:ext cx="11953875" cy="2220024"/>
          </a:xfrm>
          <a:prstGeom prst="rect">
            <a:avLst/>
          </a:prstGeom>
          <a:solidFill>
            <a:srgbClr val="F7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DF885F-9668-4E70-B497-101F614A0ADC}"/>
              </a:ext>
            </a:extLst>
          </p:cNvPr>
          <p:cNvSpPr/>
          <p:nvPr userDrawn="1"/>
        </p:nvSpPr>
        <p:spPr>
          <a:xfrm>
            <a:off x="114298" y="3819525"/>
            <a:ext cx="11953875" cy="2220024"/>
          </a:xfrm>
          <a:prstGeom prst="rect">
            <a:avLst/>
          </a:prstGeom>
          <a:solidFill>
            <a:srgbClr val="F7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F9E4AFFA-5851-4C75-BCC7-87C9755715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" y="1323975"/>
            <a:ext cx="11953875" cy="2219325"/>
          </a:xfrm>
          <a:prstGeom prst="rect">
            <a:avLst/>
          </a:prstGeom>
          <a:noFill/>
        </p:spPr>
        <p:txBody>
          <a:bodyPr wrap="none" lIns="1044000" tIns="288000" rtlCol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pPr marL="0" lvl="0"/>
            <a:r>
              <a:rPr lang="en-US" err="1"/>
              <a:t>Titre</a:t>
            </a:r>
            <a:r>
              <a:rPr lang="en-US"/>
              <a:t> des parties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B840C-57B1-4191-A295-57057B4F5544}"/>
              </a:ext>
            </a:extLst>
          </p:cNvPr>
          <p:cNvSpPr/>
          <p:nvPr userDrawn="1"/>
        </p:nvSpPr>
        <p:spPr>
          <a:xfrm>
            <a:off x="114874" y="76200"/>
            <a:ext cx="11962826" cy="12470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684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38100" dir="54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89A943-D444-4437-A5AB-57AD8B2C2CBC}"/>
              </a:ext>
            </a:extLst>
          </p:cNvPr>
          <p:cNvSpPr txBox="1">
            <a:spLocks/>
          </p:cNvSpPr>
          <p:nvPr userDrawn="1"/>
        </p:nvSpPr>
        <p:spPr>
          <a:xfrm>
            <a:off x="838200" y="177417"/>
            <a:ext cx="10515600" cy="11458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Corbel" panose="020B0503020204020204" pitchFamily="34" charset="0"/>
              </a:rPr>
              <a:t>SOMMAIRE</a:t>
            </a:r>
            <a:endParaRPr lang="fr-FR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85EE045-E8FA-4540-90C9-1D014ECCB1A6}"/>
              </a:ext>
            </a:extLst>
          </p:cNvPr>
          <p:cNvGrpSpPr/>
          <p:nvPr userDrawn="1"/>
        </p:nvGrpSpPr>
        <p:grpSpPr>
          <a:xfrm>
            <a:off x="5482867" y="-1196177"/>
            <a:ext cx="6585306" cy="2562688"/>
            <a:chOff x="8260998" y="5093736"/>
            <a:chExt cx="4313917" cy="1678771"/>
          </a:xfrm>
          <a:solidFill>
            <a:schemeClr val="accent2">
              <a:alpha val="8000"/>
            </a:schemeClr>
          </a:solidFill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37524CA6-B829-4F76-B0CA-D4A2EBB7ADD2}"/>
                </a:ext>
              </a:extLst>
            </p:cNvPr>
            <p:cNvSpPr/>
            <p:nvPr userDrawn="1"/>
          </p:nvSpPr>
          <p:spPr>
            <a:xfrm>
              <a:off x="8260998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6C622AD-5ACA-4654-AFA2-01812B162C9D}"/>
                </a:ext>
              </a:extLst>
            </p:cNvPr>
            <p:cNvSpPr/>
            <p:nvPr userDrawn="1"/>
          </p:nvSpPr>
          <p:spPr>
            <a:xfrm flipH="1">
              <a:off x="10743295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46C4F358-8BF7-4AB6-A14C-56C455E301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05146" y="550239"/>
            <a:ext cx="703906" cy="769078"/>
            <a:chOff x="2427" y="620"/>
            <a:chExt cx="2819" cy="3080"/>
          </a:xfrm>
          <a:solidFill>
            <a:schemeClr val="tx1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56571E5D-13BD-4F6D-A376-B725768EF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620"/>
              <a:ext cx="1296" cy="1620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328AFC4-94E5-4B26-A1C2-9101AD134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2421"/>
              <a:ext cx="2819" cy="1279"/>
            </a:xfrm>
            <a:custGeom>
              <a:avLst/>
              <a:gdLst>
                <a:gd name="T0" fmla="*/ 3215 w 5639"/>
                <a:gd name="T1" fmla="*/ 3 h 2557"/>
                <a:gd name="T2" fmla="*/ 3295 w 5639"/>
                <a:gd name="T3" fmla="*/ 60 h 2557"/>
                <a:gd name="T4" fmla="*/ 3301 w 5639"/>
                <a:gd name="T5" fmla="*/ 161 h 2557"/>
                <a:gd name="T6" fmla="*/ 3267 w 5639"/>
                <a:gd name="T7" fmla="*/ 232 h 2557"/>
                <a:gd name="T8" fmla="*/ 3222 w 5639"/>
                <a:gd name="T9" fmla="*/ 326 h 2557"/>
                <a:gd name="T10" fmla="*/ 3162 w 5639"/>
                <a:gd name="T11" fmla="*/ 452 h 2557"/>
                <a:gd name="T12" fmla="*/ 3100 w 5639"/>
                <a:gd name="T13" fmla="*/ 581 h 2557"/>
                <a:gd name="T14" fmla="*/ 3049 w 5639"/>
                <a:gd name="T15" fmla="*/ 690 h 2557"/>
                <a:gd name="T16" fmla="*/ 3019 w 5639"/>
                <a:gd name="T17" fmla="*/ 750 h 2557"/>
                <a:gd name="T18" fmla="*/ 3095 w 5639"/>
                <a:gd name="T19" fmla="*/ 1495 h 2557"/>
                <a:gd name="T20" fmla="*/ 3226 w 5639"/>
                <a:gd name="T21" fmla="*/ 1229 h 2557"/>
                <a:gd name="T22" fmla="*/ 3365 w 5639"/>
                <a:gd name="T23" fmla="*/ 919 h 2557"/>
                <a:gd name="T24" fmla="*/ 3500 w 5639"/>
                <a:gd name="T25" fmla="*/ 609 h 2557"/>
                <a:gd name="T26" fmla="*/ 3613 w 5639"/>
                <a:gd name="T27" fmla="*/ 341 h 2557"/>
                <a:gd name="T28" fmla="*/ 3658 w 5639"/>
                <a:gd name="T29" fmla="*/ 268 h 2557"/>
                <a:gd name="T30" fmla="*/ 3769 w 5639"/>
                <a:gd name="T31" fmla="*/ 204 h 2557"/>
                <a:gd name="T32" fmla="*/ 3883 w 5639"/>
                <a:gd name="T33" fmla="*/ 212 h 2557"/>
                <a:gd name="T34" fmla="*/ 3915 w 5639"/>
                <a:gd name="T35" fmla="*/ 225 h 2557"/>
                <a:gd name="T36" fmla="*/ 4024 w 5639"/>
                <a:gd name="T37" fmla="*/ 272 h 2557"/>
                <a:gd name="T38" fmla="*/ 4199 w 5639"/>
                <a:gd name="T39" fmla="*/ 349 h 2557"/>
                <a:gd name="T40" fmla="*/ 4416 w 5639"/>
                <a:gd name="T41" fmla="*/ 446 h 2557"/>
                <a:gd name="T42" fmla="*/ 4662 w 5639"/>
                <a:gd name="T43" fmla="*/ 561 h 2557"/>
                <a:gd name="T44" fmla="*/ 4920 w 5639"/>
                <a:gd name="T45" fmla="*/ 683 h 2557"/>
                <a:gd name="T46" fmla="*/ 5169 w 5639"/>
                <a:gd name="T47" fmla="*/ 805 h 2557"/>
                <a:gd name="T48" fmla="*/ 5414 w 5639"/>
                <a:gd name="T49" fmla="*/ 942 h 2557"/>
                <a:gd name="T50" fmla="*/ 5581 w 5639"/>
                <a:gd name="T51" fmla="*/ 1105 h 2557"/>
                <a:gd name="T52" fmla="*/ 5639 w 5639"/>
                <a:gd name="T53" fmla="*/ 1283 h 2557"/>
                <a:gd name="T54" fmla="*/ 0 w 5639"/>
                <a:gd name="T55" fmla="*/ 1283 h 2557"/>
                <a:gd name="T56" fmla="*/ 60 w 5639"/>
                <a:gd name="T57" fmla="*/ 1105 h 2557"/>
                <a:gd name="T58" fmla="*/ 227 w 5639"/>
                <a:gd name="T59" fmla="*/ 942 h 2557"/>
                <a:gd name="T60" fmla="*/ 469 w 5639"/>
                <a:gd name="T61" fmla="*/ 805 h 2557"/>
                <a:gd name="T62" fmla="*/ 719 w 5639"/>
                <a:gd name="T63" fmla="*/ 683 h 2557"/>
                <a:gd name="T64" fmla="*/ 976 w 5639"/>
                <a:gd name="T65" fmla="*/ 561 h 2557"/>
                <a:gd name="T66" fmla="*/ 1222 w 5639"/>
                <a:gd name="T67" fmla="*/ 446 h 2557"/>
                <a:gd name="T68" fmla="*/ 1442 w 5639"/>
                <a:gd name="T69" fmla="*/ 349 h 2557"/>
                <a:gd name="T70" fmla="*/ 1615 w 5639"/>
                <a:gd name="T71" fmla="*/ 272 h 2557"/>
                <a:gd name="T72" fmla="*/ 1726 w 5639"/>
                <a:gd name="T73" fmla="*/ 225 h 2557"/>
                <a:gd name="T74" fmla="*/ 1756 w 5639"/>
                <a:gd name="T75" fmla="*/ 212 h 2557"/>
                <a:gd name="T76" fmla="*/ 1872 w 5639"/>
                <a:gd name="T77" fmla="*/ 204 h 2557"/>
                <a:gd name="T78" fmla="*/ 1983 w 5639"/>
                <a:gd name="T79" fmla="*/ 268 h 2557"/>
                <a:gd name="T80" fmla="*/ 2026 w 5639"/>
                <a:gd name="T81" fmla="*/ 341 h 2557"/>
                <a:gd name="T82" fmla="*/ 2139 w 5639"/>
                <a:gd name="T83" fmla="*/ 609 h 2557"/>
                <a:gd name="T84" fmla="*/ 2274 w 5639"/>
                <a:gd name="T85" fmla="*/ 919 h 2557"/>
                <a:gd name="T86" fmla="*/ 2415 w 5639"/>
                <a:gd name="T87" fmla="*/ 1229 h 2557"/>
                <a:gd name="T88" fmla="*/ 2544 w 5639"/>
                <a:gd name="T89" fmla="*/ 1495 h 2557"/>
                <a:gd name="T90" fmla="*/ 2619 w 5639"/>
                <a:gd name="T91" fmla="*/ 750 h 2557"/>
                <a:gd name="T92" fmla="*/ 2591 w 5639"/>
                <a:gd name="T93" fmla="*/ 690 h 2557"/>
                <a:gd name="T94" fmla="*/ 2539 w 5639"/>
                <a:gd name="T95" fmla="*/ 581 h 2557"/>
                <a:gd name="T96" fmla="*/ 2477 w 5639"/>
                <a:gd name="T97" fmla="*/ 452 h 2557"/>
                <a:gd name="T98" fmla="*/ 2417 w 5639"/>
                <a:gd name="T99" fmla="*/ 326 h 2557"/>
                <a:gd name="T100" fmla="*/ 2372 w 5639"/>
                <a:gd name="T101" fmla="*/ 232 h 2557"/>
                <a:gd name="T102" fmla="*/ 2338 w 5639"/>
                <a:gd name="T103" fmla="*/ 161 h 2557"/>
                <a:gd name="T104" fmla="*/ 2343 w 5639"/>
                <a:gd name="T105" fmla="*/ 60 h 2557"/>
                <a:gd name="T106" fmla="*/ 2424 w 5639"/>
                <a:gd name="T107" fmla="*/ 3 h 2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9" h="2557">
                  <a:moveTo>
                    <a:pt x="2465" y="0"/>
                  </a:moveTo>
                  <a:lnTo>
                    <a:pt x="3173" y="0"/>
                  </a:lnTo>
                  <a:lnTo>
                    <a:pt x="3215" y="3"/>
                  </a:lnTo>
                  <a:lnTo>
                    <a:pt x="3248" y="15"/>
                  </a:lnTo>
                  <a:lnTo>
                    <a:pt x="3277" y="33"/>
                  </a:lnTo>
                  <a:lnTo>
                    <a:pt x="3295" y="60"/>
                  </a:lnTo>
                  <a:lnTo>
                    <a:pt x="3307" y="90"/>
                  </a:lnTo>
                  <a:lnTo>
                    <a:pt x="3309" y="123"/>
                  </a:lnTo>
                  <a:lnTo>
                    <a:pt x="3301" y="161"/>
                  </a:lnTo>
                  <a:lnTo>
                    <a:pt x="3284" y="200"/>
                  </a:lnTo>
                  <a:lnTo>
                    <a:pt x="3279" y="212"/>
                  </a:lnTo>
                  <a:lnTo>
                    <a:pt x="3267" y="232"/>
                  </a:lnTo>
                  <a:lnTo>
                    <a:pt x="3256" y="259"/>
                  </a:lnTo>
                  <a:lnTo>
                    <a:pt x="3239" y="289"/>
                  </a:lnTo>
                  <a:lnTo>
                    <a:pt x="3222" y="326"/>
                  </a:lnTo>
                  <a:lnTo>
                    <a:pt x="3203" y="366"/>
                  </a:lnTo>
                  <a:lnTo>
                    <a:pt x="3183" y="407"/>
                  </a:lnTo>
                  <a:lnTo>
                    <a:pt x="3162" y="452"/>
                  </a:lnTo>
                  <a:lnTo>
                    <a:pt x="3141" y="495"/>
                  </a:lnTo>
                  <a:lnTo>
                    <a:pt x="3121" y="540"/>
                  </a:lnTo>
                  <a:lnTo>
                    <a:pt x="3100" y="581"/>
                  </a:lnTo>
                  <a:lnTo>
                    <a:pt x="3081" y="623"/>
                  </a:lnTo>
                  <a:lnTo>
                    <a:pt x="3064" y="658"/>
                  </a:lnTo>
                  <a:lnTo>
                    <a:pt x="3049" y="690"/>
                  </a:lnTo>
                  <a:lnTo>
                    <a:pt x="3036" y="718"/>
                  </a:lnTo>
                  <a:lnTo>
                    <a:pt x="3027" y="737"/>
                  </a:lnTo>
                  <a:lnTo>
                    <a:pt x="3019" y="750"/>
                  </a:lnTo>
                  <a:lnTo>
                    <a:pt x="3018" y="756"/>
                  </a:lnTo>
                  <a:lnTo>
                    <a:pt x="3057" y="1566"/>
                  </a:lnTo>
                  <a:lnTo>
                    <a:pt x="3095" y="1495"/>
                  </a:lnTo>
                  <a:lnTo>
                    <a:pt x="3136" y="1414"/>
                  </a:lnTo>
                  <a:lnTo>
                    <a:pt x="3179" y="1324"/>
                  </a:lnTo>
                  <a:lnTo>
                    <a:pt x="3226" y="1229"/>
                  </a:lnTo>
                  <a:lnTo>
                    <a:pt x="3271" y="1127"/>
                  </a:lnTo>
                  <a:lnTo>
                    <a:pt x="3318" y="1024"/>
                  </a:lnTo>
                  <a:lnTo>
                    <a:pt x="3365" y="919"/>
                  </a:lnTo>
                  <a:lnTo>
                    <a:pt x="3412" y="814"/>
                  </a:lnTo>
                  <a:lnTo>
                    <a:pt x="3457" y="709"/>
                  </a:lnTo>
                  <a:lnTo>
                    <a:pt x="3500" y="609"/>
                  </a:lnTo>
                  <a:lnTo>
                    <a:pt x="3541" y="512"/>
                  </a:lnTo>
                  <a:lnTo>
                    <a:pt x="3579" y="422"/>
                  </a:lnTo>
                  <a:lnTo>
                    <a:pt x="3613" y="341"/>
                  </a:lnTo>
                  <a:lnTo>
                    <a:pt x="3613" y="341"/>
                  </a:lnTo>
                  <a:lnTo>
                    <a:pt x="3632" y="302"/>
                  </a:lnTo>
                  <a:lnTo>
                    <a:pt x="3658" y="268"/>
                  </a:lnTo>
                  <a:lnTo>
                    <a:pt x="3690" y="240"/>
                  </a:lnTo>
                  <a:lnTo>
                    <a:pt x="3725" y="217"/>
                  </a:lnTo>
                  <a:lnTo>
                    <a:pt x="3769" y="204"/>
                  </a:lnTo>
                  <a:lnTo>
                    <a:pt x="3812" y="200"/>
                  </a:lnTo>
                  <a:lnTo>
                    <a:pt x="3849" y="202"/>
                  </a:lnTo>
                  <a:lnTo>
                    <a:pt x="3883" y="212"/>
                  </a:lnTo>
                  <a:lnTo>
                    <a:pt x="3885" y="212"/>
                  </a:lnTo>
                  <a:lnTo>
                    <a:pt x="3894" y="215"/>
                  </a:lnTo>
                  <a:lnTo>
                    <a:pt x="3915" y="225"/>
                  </a:lnTo>
                  <a:lnTo>
                    <a:pt x="3943" y="236"/>
                  </a:lnTo>
                  <a:lnTo>
                    <a:pt x="3981" y="253"/>
                  </a:lnTo>
                  <a:lnTo>
                    <a:pt x="4024" y="272"/>
                  </a:lnTo>
                  <a:lnTo>
                    <a:pt x="4077" y="294"/>
                  </a:lnTo>
                  <a:lnTo>
                    <a:pt x="4135" y="320"/>
                  </a:lnTo>
                  <a:lnTo>
                    <a:pt x="4199" y="349"/>
                  </a:lnTo>
                  <a:lnTo>
                    <a:pt x="4266" y="379"/>
                  </a:lnTo>
                  <a:lnTo>
                    <a:pt x="4339" y="412"/>
                  </a:lnTo>
                  <a:lnTo>
                    <a:pt x="4416" y="446"/>
                  </a:lnTo>
                  <a:lnTo>
                    <a:pt x="4497" y="484"/>
                  </a:lnTo>
                  <a:lnTo>
                    <a:pt x="4578" y="521"/>
                  </a:lnTo>
                  <a:lnTo>
                    <a:pt x="4662" y="561"/>
                  </a:lnTo>
                  <a:lnTo>
                    <a:pt x="4749" y="600"/>
                  </a:lnTo>
                  <a:lnTo>
                    <a:pt x="4833" y="641"/>
                  </a:lnTo>
                  <a:lnTo>
                    <a:pt x="4920" y="683"/>
                  </a:lnTo>
                  <a:lnTo>
                    <a:pt x="5004" y="722"/>
                  </a:lnTo>
                  <a:lnTo>
                    <a:pt x="5089" y="763"/>
                  </a:lnTo>
                  <a:lnTo>
                    <a:pt x="5169" y="805"/>
                  </a:lnTo>
                  <a:lnTo>
                    <a:pt x="5250" y="844"/>
                  </a:lnTo>
                  <a:lnTo>
                    <a:pt x="5337" y="891"/>
                  </a:lnTo>
                  <a:lnTo>
                    <a:pt x="5414" y="942"/>
                  </a:lnTo>
                  <a:lnTo>
                    <a:pt x="5479" y="994"/>
                  </a:lnTo>
                  <a:lnTo>
                    <a:pt x="5536" y="1049"/>
                  </a:lnTo>
                  <a:lnTo>
                    <a:pt x="5581" y="1105"/>
                  </a:lnTo>
                  <a:lnTo>
                    <a:pt x="5613" y="1163"/>
                  </a:lnTo>
                  <a:lnTo>
                    <a:pt x="5633" y="1223"/>
                  </a:lnTo>
                  <a:lnTo>
                    <a:pt x="5639" y="1283"/>
                  </a:lnTo>
                  <a:lnTo>
                    <a:pt x="5639" y="2557"/>
                  </a:lnTo>
                  <a:lnTo>
                    <a:pt x="0" y="2557"/>
                  </a:lnTo>
                  <a:lnTo>
                    <a:pt x="0" y="1283"/>
                  </a:lnTo>
                  <a:lnTo>
                    <a:pt x="8" y="1223"/>
                  </a:lnTo>
                  <a:lnTo>
                    <a:pt x="26" y="1163"/>
                  </a:lnTo>
                  <a:lnTo>
                    <a:pt x="60" y="1105"/>
                  </a:lnTo>
                  <a:lnTo>
                    <a:pt x="103" y="1049"/>
                  </a:lnTo>
                  <a:lnTo>
                    <a:pt x="160" y="994"/>
                  </a:lnTo>
                  <a:lnTo>
                    <a:pt x="227" y="942"/>
                  </a:lnTo>
                  <a:lnTo>
                    <a:pt x="304" y="891"/>
                  </a:lnTo>
                  <a:lnTo>
                    <a:pt x="391" y="844"/>
                  </a:lnTo>
                  <a:lnTo>
                    <a:pt x="469" y="805"/>
                  </a:lnTo>
                  <a:lnTo>
                    <a:pt x="550" y="763"/>
                  </a:lnTo>
                  <a:lnTo>
                    <a:pt x="635" y="722"/>
                  </a:lnTo>
                  <a:lnTo>
                    <a:pt x="719" y="683"/>
                  </a:lnTo>
                  <a:lnTo>
                    <a:pt x="806" y="641"/>
                  </a:lnTo>
                  <a:lnTo>
                    <a:pt x="892" y="600"/>
                  </a:lnTo>
                  <a:lnTo>
                    <a:pt x="976" y="561"/>
                  </a:lnTo>
                  <a:lnTo>
                    <a:pt x="1061" y="521"/>
                  </a:lnTo>
                  <a:lnTo>
                    <a:pt x="1144" y="484"/>
                  </a:lnTo>
                  <a:lnTo>
                    <a:pt x="1222" y="446"/>
                  </a:lnTo>
                  <a:lnTo>
                    <a:pt x="1299" y="412"/>
                  </a:lnTo>
                  <a:lnTo>
                    <a:pt x="1373" y="379"/>
                  </a:lnTo>
                  <a:lnTo>
                    <a:pt x="1442" y="349"/>
                  </a:lnTo>
                  <a:lnTo>
                    <a:pt x="1506" y="320"/>
                  </a:lnTo>
                  <a:lnTo>
                    <a:pt x="1562" y="294"/>
                  </a:lnTo>
                  <a:lnTo>
                    <a:pt x="1615" y="272"/>
                  </a:lnTo>
                  <a:lnTo>
                    <a:pt x="1660" y="253"/>
                  </a:lnTo>
                  <a:lnTo>
                    <a:pt x="1696" y="236"/>
                  </a:lnTo>
                  <a:lnTo>
                    <a:pt x="1726" y="225"/>
                  </a:lnTo>
                  <a:lnTo>
                    <a:pt x="1744" y="215"/>
                  </a:lnTo>
                  <a:lnTo>
                    <a:pt x="1756" y="212"/>
                  </a:lnTo>
                  <a:lnTo>
                    <a:pt x="1756" y="212"/>
                  </a:lnTo>
                  <a:lnTo>
                    <a:pt x="1791" y="202"/>
                  </a:lnTo>
                  <a:lnTo>
                    <a:pt x="1827" y="200"/>
                  </a:lnTo>
                  <a:lnTo>
                    <a:pt x="1872" y="204"/>
                  </a:lnTo>
                  <a:lnTo>
                    <a:pt x="1913" y="217"/>
                  </a:lnTo>
                  <a:lnTo>
                    <a:pt x="1951" y="240"/>
                  </a:lnTo>
                  <a:lnTo>
                    <a:pt x="1983" y="268"/>
                  </a:lnTo>
                  <a:lnTo>
                    <a:pt x="2007" y="302"/>
                  </a:lnTo>
                  <a:lnTo>
                    <a:pt x="2026" y="341"/>
                  </a:lnTo>
                  <a:lnTo>
                    <a:pt x="2026" y="341"/>
                  </a:lnTo>
                  <a:lnTo>
                    <a:pt x="2062" y="422"/>
                  </a:lnTo>
                  <a:lnTo>
                    <a:pt x="2099" y="512"/>
                  </a:lnTo>
                  <a:lnTo>
                    <a:pt x="2139" y="609"/>
                  </a:lnTo>
                  <a:lnTo>
                    <a:pt x="2182" y="709"/>
                  </a:lnTo>
                  <a:lnTo>
                    <a:pt x="2227" y="814"/>
                  </a:lnTo>
                  <a:lnTo>
                    <a:pt x="2274" y="919"/>
                  </a:lnTo>
                  <a:lnTo>
                    <a:pt x="2321" y="1024"/>
                  </a:lnTo>
                  <a:lnTo>
                    <a:pt x="2368" y="1127"/>
                  </a:lnTo>
                  <a:lnTo>
                    <a:pt x="2415" y="1229"/>
                  </a:lnTo>
                  <a:lnTo>
                    <a:pt x="2460" y="1324"/>
                  </a:lnTo>
                  <a:lnTo>
                    <a:pt x="2503" y="1414"/>
                  </a:lnTo>
                  <a:lnTo>
                    <a:pt x="2544" y="1495"/>
                  </a:lnTo>
                  <a:lnTo>
                    <a:pt x="2584" y="1566"/>
                  </a:lnTo>
                  <a:lnTo>
                    <a:pt x="2621" y="756"/>
                  </a:lnTo>
                  <a:lnTo>
                    <a:pt x="2619" y="750"/>
                  </a:lnTo>
                  <a:lnTo>
                    <a:pt x="2614" y="737"/>
                  </a:lnTo>
                  <a:lnTo>
                    <a:pt x="2603" y="718"/>
                  </a:lnTo>
                  <a:lnTo>
                    <a:pt x="2591" y="690"/>
                  </a:lnTo>
                  <a:lnTo>
                    <a:pt x="2576" y="658"/>
                  </a:lnTo>
                  <a:lnTo>
                    <a:pt x="2557" y="623"/>
                  </a:lnTo>
                  <a:lnTo>
                    <a:pt x="2539" y="581"/>
                  </a:lnTo>
                  <a:lnTo>
                    <a:pt x="2520" y="540"/>
                  </a:lnTo>
                  <a:lnTo>
                    <a:pt x="2497" y="495"/>
                  </a:lnTo>
                  <a:lnTo>
                    <a:pt x="2477" y="452"/>
                  </a:lnTo>
                  <a:lnTo>
                    <a:pt x="2456" y="407"/>
                  </a:lnTo>
                  <a:lnTo>
                    <a:pt x="2435" y="366"/>
                  </a:lnTo>
                  <a:lnTo>
                    <a:pt x="2417" y="326"/>
                  </a:lnTo>
                  <a:lnTo>
                    <a:pt x="2400" y="289"/>
                  </a:lnTo>
                  <a:lnTo>
                    <a:pt x="2385" y="259"/>
                  </a:lnTo>
                  <a:lnTo>
                    <a:pt x="2372" y="232"/>
                  </a:lnTo>
                  <a:lnTo>
                    <a:pt x="2362" y="212"/>
                  </a:lnTo>
                  <a:lnTo>
                    <a:pt x="2355" y="200"/>
                  </a:lnTo>
                  <a:lnTo>
                    <a:pt x="2338" y="161"/>
                  </a:lnTo>
                  <a:lnTo>
                    <a:pt x="2330" y="123"/>
                  </a:lnTo>
                  <a:lnTo>
                    <a:pt x="2332" y="90"/>
                  </a:lnTo>
                  <a:lnTo>
                    <a:pt x="2343" y="60"/>
                  </a:lnTo>
                  <a:lnTo>
                    <a:pt x="2364" y="33"/>
                  </a:lnTo>
                  <a:lnTo>
                    <a:pt x="2390" y="15"/>
                  </a:lnTo>
                  <a:lnTo>
                    <a:pt x="2424" y="3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44BE9D8D-C30A-4EED-B044-DB88891790D6}"/>
              </a:ext>
            </a:extLst>
          </p:cNvPr>
          <p:cNvGrpSpPr/>
          <p:nvPr userDrawn="1"/>
        </p:nvGrpSpPr>
        <p:grpSpPr>
          <a:xfrm>
            <a:off x="8964301" y="639298"/>
            <a:ext cx="703906" cy="682790"/>
            <a:chOff x="8627102" y="639387"/>
            <a:chExt cx="703906" cy="682790"/>
          </a:xfrm>
          <a:solidFill>
            <a:schemeClr val="tx1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1575B17-3CF7-46A8-A39B-29C27821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375" y="639387"/>
              <a:ext cx="323612" cy="404515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2C03DE4-2F49-4E74-B73B-1A8D9823C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7102" y="1089097"/>
              <a:ext cx="703906" cy="233080"/>
            </a:xfrm>
            <a:custGeom>
              <a:avLst/>
              <a:gdLst>
                <a:gd name="connsiteX0" fmla="*/ 307701 w 703906"/>
                <a:gd name="connsiteY0" fmla="*/ 0 h 233080"/>
                <a:gd name="connsiteX1" fmla="*/ 396080 w 703906"/>
                <a:gd name="connsiteY1" fmla="*/ 0 h 233080"/>
                <a:gd name="connsiteX2" fmla="*/ 401323 w 703906"/>
                <a:gd name="connsiteY2" fmla="*/ 375 h 233080"/>
                <a:gd name="connsiteX3" fmla="*/ 405442 w 703906"/>
                <a:gd name="connsiteY3" fmla="*/ 1874 h 233080"/>
                <a:gd name="connsiteX4" fmla="*/ 409062 w 703906"/>
                <a:gd name="connsiteY4" fmla="*/ 4122 h 233080"/>
                <a:gd name="connsiteX5" fmla="*/ 411309 w 703906"/>
                <a:gd name="connsiteY5" fmla="*/ 7494 h 233080"/>
                <a:gd name="connsiteX6" fmla="*/ 412807 w 703906"/>
                <a:gd name="connsiteY6" fmla="*/ 11241 h 233080"/>
                <a:gd name="connsiteX7" fmla="*/ 413056 w 703906"/>
                <a:gd name="connsiteY7" fmla="*/ 15363 h 233080"/>
                <a:gd name="connsiteX8" fmla="*/ 412058 w 703906"/>
                <a:gd name="connsiteY8" fmla="*/ 20109 h 233080"/>
                <a:gd name="connsiteX9" fmla="*/ 409936 w 703906"/>
                <a:gd name="connsiteY9" fmla="*/ 24980 h 233080"/>
                <a:gd name="connsiteX10" fmla="*/ 409312 w 703906"/>
                <a:gd name="connsiteY10" fmla="*/ 26479 h 233080"/>
                <a:gd name="connsiteX11" fmla="*/ 407814 w 703906"/>
                <a:gd name="connsiteY11" fmla="*/ 28977 h 233080"/>
                <a:gd name="connsiteX12" fmla="*/ 406440 w 703906"/>
                <a:gd name="connsiteY12" fmla="*/ 32349 h 233080"/>
                <a:gd name="connsiteX13" fmla="*/ 404318 w 703906"/>
                <a:gd name="connsiteY13" fmla="*/ 36096 h 233080"/>
                <a:gd name="connsiteX14" fmla="*/ 402196 w 703906"/>
                <a:gd name="connsiteY14" fmla="*/ 40717 h 233080"/>
                <a:gd name="connsiteX15" fmla="*/ 399825 w 703906"/>
                <a:gd name="connsiteY15" fmla="*/ 45713 h 233080"/>
                <a:gd name="connsiteX16" fmla="*/ 397328 w 703906"/>
                <a:gd name="connsiteY16" fmla="*/ 50834 h 233080"/>
                <a:gd name="connsiteX17" fmla="*/ 394707 w 703906"/>
                <a:gd name="connsiteY17" fmla="*/ 56454 h 233080"/>
                <a:gd name="connsiteX18" fmla="*/ 392085 w 703906"/>
                <a:gd name="connsiteY18" fmla="*/ 61825 h 233080"/>
                <a:gd name="connsiteX19" fmla="*/ 389589 w 703906"/>
                <a:gd name="connsiteY19" fmla="*/ 67446 h 233080"/>
                <a:gd name="connsiteX20" fmla="*/ 386967 w 703906"/>
                <a:gd name="connsiteY20" fmla="*/ 72566 h 233080"/>
                <a:gd name="connsiteX21" fmla="*/ 384596 w 703906"/>
                <a:gd name="connsiteY21" fmla="*/ 77812 h 233080"/>
                <a:gd name="connsiteX22" fmla="*/ 382474 w 703906"/>
                <a:gd name="connsiteY22" fmla="*/ 82184 h 233080"/>
                <a:gd name="connsiteX23" fmla="*/ 380601 w 703906"/>
                <a:gd name="connsiteY23" fmla="*/ 86180 h 233080"/>
                <a:gd name="connsiteX24" fmla="*/ 378978 w 703906"/>
                <a:gd name="connsiteY24" fmla="*/ 89678 h 233080"/>
                <a:gd name="connsiteX25" fmla="*/ 377855 w 703906"/>
                <a:gd name="connsiteY25" fmla="*/ 92051 h 233080"/>
                <a:gd name="connsiteX26" fmla="*/ 376856 w 703906"/>
                <a:gd name="connsiteY26" fmla="*/ 93674 h 233080"/>
                <a:gd name="connsiteX27" fmla="*/ 376731 w 703906"/>
                <a:gd name="connsiteY27" fmla="*/ 94424 h 233080"/>
                <a:gd name="connsiteX28" fmla="*/ 381600 w 703906"/>
                <a:gd name="connsiteY28" fmla="*/ 195592 h 233080"/>
                <a:gd name="connsiteX29" fmla="*/ 386343 w 703906"/>
                <a:gd name="connsiteY29" fmla="*/ 186724 h 233080"/>
                <a:gd name="connsiteX30" fmla="*/ 391461 w 703906"/>
                <a:gd name="connsiteY30" fmla="*/ 176607 h 233080"/>
                <a:gd name="connsiteX31" fmla="*/ 396829 w 703906"/>
                <a:gd name="connsiteY31" fmla="*/ 165366 h 233080"/>
                <a:gd name="connsiteX32" fmla="*/ 402696 w 703906"/>
                <a:gd name="connsiteY32" fmla="*/ 153501 h 233080"/>
                <a:gd name="connsiteX33" fmla="*/ 408313 w 703906"/>
                <a:gd name="connsiteY33" fmla="*/ 140761 h 233080"/>
                <a:gd name="connsiteX34" fmla="*/ 414180 w 703906"/>
                <a:gd name="connsiteY34" fmla="*/ 127897 h 233080"/>
                <a:gd name="connsiteX35" fmla="*/ 420047 w 703906"/>
                <a:gd name="connsiteY35" fmla="*/ 114782 h 233080"/>
                <a:gd name="connsiteX36" fmla="*/ 425914 w 703906"/>
                <a:gd name="connsiteY36" fmla="*/ 101668 h 233080"/>
                <a:gd name="connsiteX37" fmla="*/ 431531 w 703906"/>
                <a:gd name="connsiteY37" fmla="*/ 88554 h 233080"/>
                <a:gd name="connsiteX38" fmla="*/ 436899 w 703906"/>
                <a:gd name="connsiteY38" fmla="*/ 76064 h 233080"/>
                <a:gd name="connsiteX39" fmla="*/ 442017 w 703906"/>
                <a:gd name="connsiteY39" fmla="*/ 63948 h 233080"/>
                <a:gd name="connsiteX40" fmla="*/ 446760 w 703906"/>
                <a:gd name="connsiteY40" fmla="*/ 52707 h 233080"/>
                <a:gd name="connsiteX41" fmla="*/ 451004 w 703906"/>
                <a:gd name="connsiteY41" fmla="*/ 42591 h 233080"/>
                <a:gd name="connsiteX42" fmla="*/ 453376 w 703906"/>
                <a:gd name="connsiteY42" fmla="*/ 37720 h 233080"/>
                <a:gd name="connsiteX43" fmla="*/ 456621 w 703906"/>
                <a:gd name="connsiteY43" fmla="*/ 33473 h 233080"/>
                <a:gd name="connsiteX44" fmla="*/ 460616 w 703906"/>
                <a:gd name="connsiteY44" fmla="*/ 29976 h 233080"/>
                <a:gd name="connsiteX45" fmla="*/ 464985 w 703906"/>
                <a:gd name="connsiteY45" fmla="*/ 27103 h 233080"/>
                <a:gd name="connsiteX46" fmla="*/ 470477 w 703906"/>
                <a:gd name="connsiteY46" fmla="*/ 25479 h 233080"/>
                <a:gd name="connsiteX47" fmla="*/ 475845 w 703906"/>
                <a:gd name="connsiteY47" fmla="*/ 24980 h 233080"/>
                <a:gd name="connsiteX48" fmla="*/ 480464 w 703906"/>
                <a:gd name="connsiteY48" fmla="*/ 25230 h 233080"/>
                <a:gd name="connsiteX49" fmla="*/ 484708 w 703906"/>
                <a:gd name="connsiteY49" fmla="*/ 26479 h 233080"/>
                <a:gd name="connsiteX50" fmla="*/ 484957 w 703906"/>
                <a:gd name="connsiteY50" fmla="*/ 26479 h 233080"/>
                <a:gd name="connsiteX51" fmla="*/ 486081 w 703906"/>
                <a:gd name="connsiteY51" fmla="*/ 26853 h 233080"/>
                <a:gd name="connsiteX52" fmla="*/ 488702 w 703906"/>
                <a:gd name="connsiteY52" fmla="*/ 28102 h 233080"/>
                <a:gd name="connsiteX53" fmla="*/ 492197 w 703906"/>
                <a:gd name="connsiteY53" fmla="*/ 29476 h 233080"/>
                <a:gd name="connsiteX54" fmla="*/ 496941 w 703906"/>
                <a:gd name="connsiteY54" fmla="*/ 31600 h 233080"/>
                <a:gd name="connsiteX55" fmla="*/ 502309 w 703906"/>
                <a:gd name="connsiteY55" fmla="*/ 33973 h 233080"/>
                <a:gd name="connsiteX56" fmla="*/ 508924 w 703906"/>
                <a:gd name="connsiteY56" fmla="*/ 36720 h 233080"/>
                <a:gd name="connsiteX57" fmla="*/ 516164 w 703906"/>
                <a:gd name="connsiteY57" fmla="*/ 39968 h 233080"/>
                <a:gd name="connsiteX58" fmla="*/ 524153 w 703906"/>
                <a:gd name="connsiteY58" fmla="*/ 43590 h 233080"/>
                <a:gd name="connsiteX59" fmla="*/ 532517 w 703906"/>
                <a:gd name="connsiteY59" fmla="*/ 47337 h 233080"/>
                <a:gd name="connsiteX60" fmla="*/ 541629 w 703906"/>
                <a:gd name="connsiteY60" fmla="*/ 51458 h 233080"/>
                <a:gd name="connsiteX61" fmla="*/ 551241 w 703906"/>
                <a:gd name="connsiteY61" fmla="*/ 55705 h 233080"/>
                <a:gd name="connsiteX62" fmla="*/ 561352 w 703906"/>
                <a:gd name="connsiteY62" fmla="*/ 60451 h 233080"/>
                <a:gd name="connsiteX63" fmla="*/ 571463 w 703906"/>
                <a:gd name="connsiteY63" fmla="*/ 65072 h 233080"/>
                <a:gd name="connsiteX64" fmla="*/ 581949 w 703906"/>
                <a:gd name="connsiteY64" fmla="*/ 70068 h 233080"/>
                <a:gd name="connsiteX65" fmla="*/ 592809 w 703906"/>
                <a:gd name="connsiteY65" fmla="*/ 74940 h 233080"/>
                <a:gd name="connsiteX66" fmla="*/ 603294 w 703906"/>
                <a:gd name="connsiteY66" fmla="*/ 80060 h 233080"/>
                <a:gd name="connsiteX67" fmla="*/ 614155 w 703906"/>
                <a:gd name="connsiteY67" fmla="*/ 85306 h 233080"/>
                <a:gd name="connsiteX68" fmla="*/ 624640 w 703906"/>
                <a:gd name="connsiteY68" fmla="*/ 90177 h 233080"/>
                <a:gd name="connsiteX69" fmla="*/ 635250 w 703906"/>
                <a:gd name="connsiteY69" fmla="*/ 95298 h 233080"/>
                <a:gd name="connsiteX70" fmla="*/ 645237 w 703906"/>
                <a:gd name="connsiteY70" fmla="*/ 100544 h 233080"/>
                <a:gd name="connsiteX71" fmla="*/ 655348 w 703906"/>
                <a:gd name="connsiteY71" fmla="*/ 105415 h 233080"/>
                <a:gd name="connsiteX72" fmla="*/ 666208 w 703906"/>
                <a:gd name="connsiteY72" fmla="*/ 111285 h 233080"/>
                <a:gd name="connsiteX73" fmla="*/ 675820 w 703906"/>
                <a:gd name="connsiteY73" fmla="*/ 117655 h 233080"/>
                <a:gd name="connsiteX74" fmla="*/ 683934 w 703906"/>
                <a:gd name="connsiteY74" fmla="*/ 124150 h 233080"/>
                <a:gd name="connsiteX75" fmla="*/ 691049 w 703906"/>
                <a:gd name="connsiteY75" fmla="*/ 131019 h 233080"/>
                <a:gd name="connsiteX76" fmla="*/ 696666 w 703906"/>
                <a:gd name="connsiteY76" fmla="*/ 138014 h 233080"/>
                <a:gd name="connsiteX77" fmla="*/ 700660 w 703906"/>
                <a:gd name="connsiteY77" fmla="*/ 145258 h 233080"/>
                <a:gd name="connsiteX78" fmla="*/ 703157 w 703906"/>
                <a:gd name="connsiteY78" fmla="*/ 152752 h 233080"/>
                <a:gd name="connsiteX79" fmla="*/ 703906 w 703906"/>
                <a:gd name="connsiteY79" fmla="*/ 160246 h 233080"/>
                <a:gd name="connsiteX80" fmla="*/ 703906 w 703906"/>
                <a:gd name="connsiteY80" fmla="*/ 233080 h 233080"/>
                <a:gd name="connsiteX81" fmla="*/ 0 w 703906"/>
                <a:gd name="connsiteY81" fmla="*/ 233080 h 233080"/>
                <a:gd name="connsiteX82" fmla="*/ 0 w 703906"/>
                <a:gd name="connsiteY82" fmla="*/ 160246 h 233080"/>
                <a:gd name="connsiteX83" fmla="*/ 999 w 703906"/>
                <a:gd name="connsiteY83" fmla="*/ 152752 h 233080"/>
                <a:gd name="connsiteX84" fmla="*/ 3246 w 703906"/>
                <a:gd name="connsiteY84" fmla="*/ 145258 h 233080"/>
                <a:gd name="connsiteX85" fmla="*/ 7490 w 703906"/>
                <a:gd name="connsiteY85" fmla="*/ 138014 h 233080"/>
                <a:gd name="connsiteX86" fmla="*/ 12857 w 703906"/>
                <a:gd name="connsiteY86" fmla="*/ 131019 h 233080"/>
                <a:gd name="connsiteX87" fmla="*/ 19973 w 703906"/>
                <a:gd name="connsiteY87" fmla="*/ 124150 h 233080"/>
                <a:gd name="connsiteX88" fmla="*/ 28336 w 703906"/>
                <a:gd name="connsiteY88" fmla="*/ 117655 h 233080"/>
                <a:gd name="connsiteX89" fmla="*/ 37948 w 703906"/>
                <a:gd name="connsiteY89" fmla="*/ 111285 h 233080"/>
                <a:gd name="connsiteX90" fmla="*/ 48808 w 703906"/>
                <a:gd name="connsiteY90" fmla="*/ 105415 h 233080"/>
                <a:gd name="connsiteX91" fmla="*/ 58544 w 703906"/>
                <a:gd name="connsiteY91" fmla="*/ 100544 h 233080"/>
                <a:gd name="connsiteX92" fmla="*/ 68655 w 703906"/>
                <a:gd name="connsiteY92" fmla="*/ 95298 h 233080"/>
                <a:gd name="connsiteX93" fmla="*/ 79266 w 703906"/>
                <a:gd name="connsiteY93" fmla="*/ 90177 h 233080"/>
                <a:gd name="connsiteX94" fmla="*/ 89751 w 703906"/>
                <a:gd name="connsiteY94" fmla="*/ 85306 h 233080"/>
                <a:gd name="connsiteX95" fmla="*/ 100612 w 703906"/>
                <a:gd name="connsiteY95" fmla="*/ 80060 h 233080"/>
                <a:gd name="connsiteX96" fmla="*/ 111347 w 703906"/>
                <a:gd name="connsiteY96" fmla="*/ 74940 h 233080"/>
                <a:gd name="connsiteX97" fmla="*/ 121832 w 703906"/>
                <a:gd name="connsiteY97" fmla="*/ 70068 h 233080"/>
                <a:gd name="connsiteX98" fmla="*/ 132443 w 703906"/>
                <a:gd name="connsiteY98" fmla="*/ 65072 h 233080"/>
                <a:gd name="connsiteX99" fmla="*/ 142803 w 703906"/>
                <a:gd name="connsiteY99" fmla="*/ 60451 h 233080"/>
                <a:gd name="connsiteX100" fmla="*/ 152540 w 703906"/>
                <a:gd name="connsiteY100" fmla="*/ 55705 h 233080"/>
                <a:gd name="connsiteX101" fmla="*/ 162152 w 703906"/>
                <a:gd name="connsiteY101" fmla="*/ 51458 h 233080"/>
                <a:gd name="connsiteX102" fmla="*/ 171389 w 703906"/>
                <a:gd name="connsiteY102" fmla="*/ 47337 h 233080"/>
                <a:gd name="connsiteX103" fmla="*/ 180002 w 703906"/>
                <a:gd name="connsiteY103" fmla="*/ 43590 h 233080"/>
                <a:gd name="connsiteX104" fmla="*/ 187991 w 703906"/>
                <a:gd name="connsiteY104" fmla="*/ 39968 h 233080"/>
                <a:gd name="connsiteX105" fmla="*/ 194982 w 703906"/>
                <a:gd name="connsiteY105" fmla="*/ 36720 h 233080"/>
                <a:gd name="connsiteX106" fmla="*/ 201597 w 703906"/>
                <a:gd name="connsiteY106" fmla="*/ 33973 h 233080"/>
                <a:gd name="connsiteX107" fmla="*/ 207215 w 703906"/>
                <a:gd name="connsiteY107" fmla="*/ 31600 h 233080"/>
                <a:gd name="connsiteX108" fmla="*/ 211709 w 703906"/>
                <a:gd name="connsiteY108" fmla="*/ 29476 h 233080"/>
                <a:gd name="connsiteX109" fmla="*/ 215453 w 703906"/>
                <a:gd name="connsiteY109" fmla="*/ 28102 h 233080"/>
                <a:gd name="connsiteX110" fmla="*/ 217700 w 703906"/>
                <a:gd name="connsiteY110" fmla="*/ 26853 h 233080"/>
                <a:gd name="connsiteX111" fmla="*/ 219198 w 703906"/>
                <a:gd name="connsiteY111" fmla="*/ 26479 h 233080"/>
                <a:gd name="connsiteX112" fmla="*/ 223567 w 703906"/>
                <a:gd name="connsiteY112" fmla="*/ 25230 h 233080"/>
                <a:gd name="connsiteX113" fmla="*/ 228061 w 703906"/>
                <a:gd name="connsiteY113" fmla="*/ 24980 h 233080"/>
                <a:gd name="connsiteX114" fmla="*/ 233678 w 703906"/>
                <a:gd name="connsiteY114" fmla="*/ 25479 h 233080"/>
                <a:gd name="connsiteX115" fmla="*/ 238796 w 703906"/>
                <a:gd name="connsiteY115" fmla="*/ 27103 h 233080"/>
                <a:gd name="connsiteX116" fmla="*/ 243540 w 703906"/>
                <a:gd name="connsiteY116" fmla="*/ 29976 h 233080"/>
                <a:gd name="connsiteX117" fmla="*/ 247534 w 703906"/>
                <a:gd name="connsiteY117" fmla="*/ 33473 h 233080"/>
                <a:gd name="connsiteX118" fmla="*/ 250530 w 703906"/>
                <a:gd name="connsiteY118" fmla="*/ 37720 h 233080"/>
                <a:gd name="connsiteX119" fmla="*/ 252902 w 703906"/>
                <a:gd name="connsiteY119" fmla="*/ 42591 h 233080"/>
                <a:gd name="connsiteX120" fmla="*/ 257396 w 703906"/>
                <a:gd name="connsiteY120" fmla="*/ 52707 h 233080"/>
                <a:gd name="connsiteX121" fmla="*/ 262014 w 703906"/>
                <a:gd name="connsiteY121" fmla="*/ 63948 h 233080"/>
                <a:gd name="connsiteX122" fmla="*/ 267007 w 703906"/>
                <a:gd name="connsiteY122" fmla="*/ 76064 h 233080"/>
                <a:gd name="connsiteX123" fmla="*/ 272375 w 703906"/>
                <a:gd name="connsiteY123" fmla="*/ 88554 h 233080"/>
                <a:gd name="connsiteX124" fmla="*/ 277992 w 703906"/>
                <a:gd name="connsiteY124" fmla="*/ 101668 h 233080"/>
                <a:gd name="connsiteX125" fmla="*/ 283859 w 703906"/>
                <a:gd name="connsiteY125" fmla="*/ 114782 h 233080"/>
                <a:gd name="connsiteX126" fmla="*/ 289726 w 703906"/>
                <a:gd name="connsiteY126" fmla="*/ 127897 h 233080"/>
                <a:gd name="connsiteX127" fmla="*/ 295593 w 703906"/>
                <a:gd name="connsiteY127" fmla="*/ 140761 h 233080"/>
                <a:gd name="connsiteX128" fmla="*/ 301460 w 703906"/>
                <a:gd name="connsiteY128" fmla="*/ 153501 h 233080"/>
                <a:gd name="connsiteX129" fmla="*/ 307077 w 703906"/>
                <a:gd name="connsiteY129" fmla="*/ 165366 h 233080"/>
                <a:gd name="connsiteX130" fmla="*/ 312445 w 703906"/>
                <a:gd name="connsiteY130" fmla="*/ 176607 h 233080"/>
                <a:gd name="connsiteX131" fmla="*/ 317563 w 703906"/>
                <a:gd name="connsiteY131" fmla="*/ 186724 h 233080"/>
                <a:gd name="connsiteX132" fmla="*/ 322556 w 703906"/>
                <a:gd name="connsiteY132" fmla="*/ 195592 h 233080"/>
                <a:gd name="connsiteX133" fmla="*/ 327175 w 703906"/>
                <a:gd name="connsiteY133" fmla="*/ 94424 h 233080"/>
                <a:gd name="connsiteX134" fmla="*/ 326925 w 703906"/>
                <a:gd name="connsiteY134" fmla="*/ 93674 h 233080"/>
                <a:gd name="connsiteX135" fmla="*/ 326301 w 703906"/>
                <a:gd name="connsiteY135" fmla="*/ 92051 h 233080"/>
                <a:gd name="connsiteX136" fmla="*/ 324928 w 703906"/>
                <a:gd name="connsiteY136" fmla="*/ 89678 h 233080"/>
                <a:gd name="connsiteX137" fmla="*/ 323430 w 703906"/>
                <a:gd name="connsiteY137" fmla="*/ 86180 h 233080"/>
                <a:gd name="connsiteX138" fmla="*/ 321557 w 703906"/>
                <a:gd name="connsiteY138" fmla="*/ 82184 h 233080"/>
                <a:gd name="connsiteX139" fmla="*/ 319186 w 703906"/>
                <a:gd name="connsiteY139" fmla="*/ 77812 h 233080"/>
                <a:gd name="connsiteX140" fmla="*/ 316939 w 703906"/>
                <a:gd name="connsiteY140" fmla="*/ 72566 h 233080"/>
                <a:gd name="connsiteX141" fmla="*/ 314567 w 703906"/>
                <a:gd name="connsiteY141" fmla="*/ 67446 h 233080"/>
                <a:gd name="connsiteX142" fmla="*/ 311696 w 703906"/>
                <a:gd name="connsiteY142" fmla="*/ 61825 h 233080"/>
                <a:gd name="connsiteX143" fmla="*/ 309199 w 703906"/>
                <a:gd name="connsiteY143" fmla="*/ 56454 h 233080"/>
                <a:gd name="connsiteX144" fmla="*/ 306578 w 703906"/>
                <a:gd name="connsiteY144" fmla="*/ 50834 h 233080"/>
                <a:gd name="connsiteX145" fmla="*/ 303957 w 703906"/>
                <a:gd name="connsiteY145" fmla="*/ 45713 h 233080"/>
                <a:gd name="connsiteX146" fmla="*/ 301710 w 703906"/>
                <a:gd name="connsiteY146" fmla="*/ 40717 h 233080"/>
                <a:gd name="connsiteX147" fmla="*/ 299588 w 703906"/>
                <a:gd name="connsiteY147" fmla="*/ 36096 h 233080"/>
                <a:gd name="connsiteX148" fmla="*/ 297715 w 703906"/>
                <a:gd name="connsiteY148" fmla="*/ 32349 h 233080"/>
                <a:gd name="connsiteX149" fmla="*/ 296092 w 703906"/>
                <a:gd name="connsiteY149" fmla="*/ 28977 h 233080"/>
                <a:gd name="connsiteX150" fmla="*/ 294844 w 703906"/>
                <a:gd name="connsiteY150" fmla="*/ 26479 h 233080"/>
                <a:gd name="connsiteX151" fmla="*/ 293970 w 703906"/>
                <a:gd name="connsiteY151" fmla="*/ 24980 h 233080"/>
                <a:gd name="connsiteX152" fmla="*/ 291848 w 703906"/>
                <a:gd name="connsiteY152" fmla="*/ 20109 h 233080"/>
                <a:gd name="connsiteX153" fmla="*/ 290850 w 703906"/>
                <a:gd name="connsiteY153" fmla="*/ 15363 h 233080"/>
                <a:gd name="connsiteX154" fmla="*/ 291099 w 703906"/>
                <a:gd name="connsiteY154" fmla="*/ 11241 h 233080"/>
                <a:gd name="connsiteX155" fmla="*/ 292472 w 703906"/>
                <a:gd name="connsiteY155" fmla="*/ 7494 h 233080"/>
                <a:gd name="connsiteX156" fmla="*/ 295094 w 703906"/>
                <a:gd name="connsiteY156" fmla="*/ 4122 h 233080"/>
                <a:gd name="connsiteX157" fmla="*/ 298339 w 703906"/>
                <a:gd name="connsiteY157" fmla="*/ 1874 h 233080"/>
                <a:gd name="connsiteX158" fmla="*/ 302583 w 703906"/>
                <a:gd name="connsiteY158" fmla="*/ 375 h 2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03906" h="233080">
                  <a:moveTo>
                    <a:pt x="307701" y="0"/>
                  </a:moveTo>
                  <a:lnTo>
                    <a:pt x="396080" y="0"/>
                  </a:lnTo>
                  <a:lnTo>
                    <a:pt x="401323" y="375"/>
                  </a:lnTo>
                  <a:lnTo>
                    <a:pt x="405442" y="1874"/>
                  </a:lnTo>
                  <a:lnTo>
                    <a:pt x="409062" y="4122"/>
                  </a:lnTo>
                  <a:lnTo>
                    <a:pt x="411309" y="7494"/>
                  </a:lnTo>
                  <a:lnTo>
                    <a:pt x="412807" y="11241"/>
                  </a:lnTo>
                  <a:lnTo>
                    <a:pt x="413056" y="15363"/>
                  </a:lnTo>
                  <a:lnTo>
                    <a:pt x="412058" y="20109"/>
                  </a:lnTo>
                  <a:lnTo>
                    <a:pt x="409936" y="24980"/>
                  </a:lnTo>
                  <a:lnTo>
                    <a:pt x="409312" y="26479"/>
                  </a:lnTo>
                  <a:lnTo>
                    <a:pt x="407814" y="28977"/>
                  </a:lnTo>
                  <a:lnTo>
                    <a:pt x="406440" y="32349"/>
                  </a:lnTo>
                  <a:lnTo>
                    <a:pt x="404318" y="36096"/>
                  </a:lnTo>
                  <a:lnTo>
                    <a:pt x="402196" y="40717"/>
                  </a:lnTo>
                  <a:lnTo>
                    <a:pt x="399825" y="45713"/>
                  </a:lnTo>
                  <a:lnTo>
                    <a:pt x="397328" y="50834"/>
                  </a:lnTo>
                  <a:lnTo>
                    <a:pt x="394707" y="56454"/>
                  </a:lnTo>
                  <a:lnTo>
                    <a:pt x="392085" y="61825"/>
                  </a:lnTo>
                  <a:lnTo>
                    <a:pt x="389589" y="67446"/>
                  </a:lnTo>
                  <a:lnTo>
                    <a:pt x="386967" y="72566"/>
                  </a:lnTo>
                  <a:lnTo>
                    <a:pt x="384596" y="77812"/>
                  </a:lnTo>
                  <a:lnTo>
                    <a:pt x="382474" y="82184"/>
                  </a:lnTo>
                  <a:lnTo>
                    <a:pt x="380601" y="86180"/>
                  </a:lnTo>
                  <a:lnTo>
                    <a:pt x="378978" y="89678"/>
                  </a:lnTo>
                  <a:lnTo>
                    <a:pt x="377855" y="92051"/>
                  </a:lnTo>
                  <a:lnTo>
                    <a:pt x="376856" y="93674"/>
                  </a:lnTo>
                  <a:lnTo>
                    <a:pt x="376731" y="94424"/>
                  </a:lnTo>
                  <a:lnTo>
                    <a:pt x="381600" y="195592"/>
                  </a:lnTo>
                  <a:lnTo>
                    <a:pt x="386343" y="186724"/>
                  </a:lnTo>
                  <a:lnTo>
                    <a:pt x="391461" y="176607"/>
                  </a:lnTo>
                  <a:lnTo>
                    <a:pt x="396829" y="165366"/>
                  </a:lnTo>
                  <a:lnTo>
                    <a:pt x="402696" y="153501"/>
                  </a:lnTo>
                  <a:lnTo>
                    <a:pt x="408313" y="140761"/>
                  </a:lnTo>
                  <a:lnTo>
                    <a:pt x="414180" y="127897"/>
                  </a:lnTo>
                  <a:lnTo>
                    <a:pt x="420047" y="114782"/>
                  </a:lnTo>
                  <a:lnTo>
                    <a:pt x="425914" y="101668"/>
                  </a:lnTo>
                  <a:lnTo>
                    <a:pt x="431531" y="88554"/>
                  </a:lnTo>
                  <a:lnTo>
                    <a:pt x="436899" y="76064"/>
                  </a:lnTo>
                  <a:lnTo>
                    <a:pt x="442017" y="63948"/>
                  </a:lnTo>
                  <a:lnTo>
                    <a:pt x="446760" y="52707"/>
                  </a:lnTo>
                  <a:lnTo>
                    <a:pt x="451004" y="42591"/>
                  </a:lnTo>
                  <a:lnTo>
                    <a:pt x="453376" y="37720"/>
                  </a:lnTo>
                  <a:lnTo>
                    <a:pt x="456621" y="33473"/>
                  </a:lnTo>
                  <a:lnTo>
                    <a:pt x="460616" y="29976"/>
                  </a:lnTo>
                  <a:lnTo>
                    <a:pt x="464985" y="27103"/>
                  </a:lnTo>
                  <a:lnTo>
                    <a:pt x="470477" y="25479"/>
                  </a:lnTo>
                  <a:lnTo>
                    <a:pt x="475845" y="24980"/>
                  </a:lnTo>
                  <a:lnTo>
                    <a:pt x="480464" y="25230"/>
                  </a:lnTo>
                  <a:lnTo>
                    <a:pt x="484708" y="26479"/>
                  </a:lnTo>
                  <a:lnTo>
                    <a:pt x="484957" y="26479"/>
                  </a:lnTo>
                  <a:lnTo>
                    <a:pt x="486081" y="26853"/>
                  </a:lnTo>
                  <a:lnTo>
                    <a:pt x="488702" y="28102"/>
                  </a:lnTo>
                  <a:lnTo>
                    <a:pt x="492197" y="29476"/>
                  </a:lnTo>
                  <a:lnTo>
                    <a:pt x="496941" y="31600"/>
                  </a:lnTo>
                  <a:lnTo>
                    <a:pt x="502309" y="33973"/>
                  </a:lnTo>
                  <a:lnTo>
                    <a:pt x="508924" y="36720"/>
                  </a:lnTo>
                  <a:lnTo>
                    <a:pt x="516164" y="39968"/>
                  </a:lnTo>
                  <a:lnTo>
                    <a:pt x="524153" y="43590"/>
                  </a:lnTo>
                  <a:lnTo>
                    <a:pt x="532517" y="47337"/>
                  </a:lnTo>
                  <a:lnTo>
                    <a:pt x="541629" y="51458"/>
                  </a:lnTo>
                  <a:lnTo>
                    <a:pt x="551241" y="55705"/>
                  </a:lnTo>
                  <a:lnTo>
                    <a:pt x="561352" y="60451"/>
                  </a:lnTo>
                  <a:lnTo>
                    <a:pt x="571463" y="65072"/>
                  </a:lnTo>
                  <a:lnTo>
                    <a:pt x="581949" y="70068"/>
                  </a:lnTo>
                  <a:lnTo>
                    <a:pt x="592809" y="74940"/>
                  </a:lnTo>
                  <a:lnTo>
                    <a:pt x="603294" y="80060"/>
                  </a:lnTo>
                  <a:lnTo>
                    <a:pt x="614155" y="85306"/>
                  </a:lnTo>
                  <a:lnTo>
                    <a:pt x="624640" y="90177"/>
                  </a:lnTo>
                  <a:lnTo>
                    <a:pt x="635250" y="95298"/>
                  </a:lnTo>
                  <a:lnTo>
                    <a:pt x="645237" y="100544"/>
                  </a:lnTo>
                  <a:lnTo>
                    <a:pt x="655348" y="105415"/>
                  </a:lnTo>
                  <a:lnTo>
                    <a:pt x="666208" y="111285"/>
                  </a:lnTo>
                  <a:lnTo>
                    <a:pt x="675820" y="117655"/>
                  </a:lnTo>
                  <a:lnTo>
                    <a:pt x="683934" y="124150"/>
                  </a:lnTo>
                  <a:lnTo>
                    <a:pt x="691049" y="131019"/>
                  </a:lnTo>
                  <a:lnTo>
                    <a:pt x="696666" y="138014"/>
                  </a:lnTo>
                  <a:lnTo>
                    <a:pt x="700660" y="145258"/>
                  </a:lnTo>
                  <a:lnTo>
                    <a:pt x="703157" y="152752"/>
                  </a:lnTo>
                  <a:lnTo>
                    <a:pt x="703906" y="160246"/>
                  </a:lnTo>
                  <a:lnTo>
                    <a:pt x="703906" y="233080"/>
                  </a:lnTo>
                  <a:lnTo>
                    <a:pt x="0" y="233080"/>
                  </a:lnTo>
                  <a:lnTo>
                    <a:pt x="0" y="160246"/>
                  </a:lnTo>
                  <a:lnTo>
                    <a:pt x="999" y="152752"/>
                  </a:lnTo>
                  <a:lnTo>
                    <a:pt x="3246" y="145258"/>
                  </a:lnTo>
                  <a:lnTo>
                    <a:pt x="7490" y="138014"/>
                  </a:lnTo>
                  <a:lnTo>
                    <a:pt x="12857" y="131019"/>
                  </a:lnTo>
                  <a:lnTo>
                    <a:pt x="19973" y="124150"/>
                  </a:lnTo>
                  <a:lnTo>
                    <a:pt x="28336" y="117655"/>
                  </a:lnTo>
                  <a:lnTo>
                    <a:pt x="37948" y="111285"/>
                  </a:lnTo>
                  <a:lnTo>
                    <a:pt x="48808" y="105415"/>
                  </a:lnTo>
                  <a:lnTo>
                    <a:pt x="58544" y="100544"/>
                  </a:lnTo>
                  <a:lnTo>
                    <a:pt x="68655" y="95298"/>
                  </a:lnTo>
                  <a:lnTo>
                    <a:pt x="79266" y="90177"/>
                  </a:lnTo>
                  <a:lnTo>
                    <a:pt x="89751" y="85306"/>
                  </a:lnTo>
                  <a:lnTo>
                    <a:pt x="100612" y="80060"/>
                  </a:lnTo>
                  <a:lnTo>
                    <a:pt x="111347" y="74940"/>
                  </a:lnTo>
                  <a:lnTo>
                    <a:pt x="121832" y="70068"/>
                  </a:lnTo>
                  <a:lnTo>
                    <a:pt x="132443" y="65072"/>
                  </a:lnTo>
                  <a:lnTo>
                    <a:pt x="142803" y="60451"/>
                  </a:lnTo>
                  <a:lnTo>
                    <a:pt x="152540" y="55705"/>
                  </a:lnTo>
                  <a:lnTo>
                    <a:pt x="162152" y="51458"/>
                  </a:lnTo>
                  <a:lnTo>
                    <a:pt x="171389" y="47337"/>
                  </a:lnTo>
                  <a:lnTo>
                    <a:pt x="180002" y="43590"/>
                  </a:lnTo>
                  <a:lnTo>
                    <a:pt x="187991" y="39968"/>
                  </a:lnTo>
                  <a:lnTo>
                    <a:pt x="194982" y="36720"/>
                  </a:lnTo>
                  <a:lnTo>
                    <a:pt x="201597" y="33973"/>
                  </a:lnTo>
                  <a:lnTo>
                    <a:pt x="207215" y="31600"/>
                  </a:lnTo>
                  <a:lnTo>
                    <a:pt x="211709" y="29476"/>
                  </a:lnTo>
                  <a:lnTo>
                    <a:pt x="215453" y="28102"/>
                  </a:lnTo>
                  <a:lnTo>
                    <a:pt x="217700" y="26853"/>
                  </a:lnTo>
                  <a:lnTo>
                    <a:pt x="219198" y="26479"/>
                  </a:lnTo>
                  <a:lnTo>
                    <a:pt x="223567" y="25230"/>
                  </a:lnTo>
                  <a:lnTo>
                    <a:pt x="228061" y="24980"/>
                  </a:lnTo>
                  <a:lnTo>
                    <a:pt x="233678" y="25479"/>
                  </a:lnTo>
                  <a:lnTo>
                    <a:pt x="238796" y="27103"/>
                  </a:lnTo>
                  <a:lnTo>
                    <a:pt x="243540" y="29976"/>
                  </a:lnTo>
                  <a:lnTo>
                    <a:pt x="247534" y="33473"/>
                  </a:lnTo>
                  <a:lnTo>
                    <a:pt x="250530" y="37720"/>
                  </a:lnTo>
                  <a:lnTo>
                    <a:pt x="252902" y="42591"/>
                  </a:lnTo>
                  <a:lnTo>
                    <a:pt x="257396" y="52707"/>
                  </a:lnTo>
                  <a:lnTo>
                    <a:pt x="262014" y="63948"/>
                  </a:lnTo>
                  <a:lnTo>
                    <a:pt x="267007" y="76064"/>
                  </a:lnTo>
                  <a:lnTo>
                    <a:pt x="272375" y="88554"/>
                  </a:lnTo>
                  <a:lnTo>
                    <a:pt x="277992" y="101668"/>
                  </a:lnTo>
                  <a:lnTo>
                    <a:pt x="283859" y="114782"/>
                  </a:lnTo>
                  <a:lnTo>
                    <a:pt x="289726" y="127897"/>
                  </a:lnTo>
                  <a:lnTo>
                    <a:pt x="295593" y="140761"/>
                  </a:lnTo>
                  <a:lnTo>
                    <a:pt x="301460" y="153501"/>
                  </a:lnTo>
                  <a:lnTo>
                    <a:pt x="307077" y="165366"/>
                  </a:lnTo>
                  <a:lnTo>
                    <a:pt x="312445" y="176607"/>
                  </a:lnTo>
                  <a:lnTo>
                    <a:pt x="317563" y="186724"/>
                  </a:lnTo>
                  <a:lnTo>
                    <a:pt x="322556" y="195592"/>
                  </a:lnTo>
                  <a:lnTo>
                    <a:pt x="327175" y="94424"/>
                  </a:lnTo>
                  <a:lnTo>
                    <a:pt x="326925" y="93674"/>
                  </a:lnTo>
                  <a:lnTo>
                    <a:pt x="326301" y="92051"/>
                  </a:lnTo>
                  <a:lnTo>
                    <a:pt x="324928" y="89678"/>
                  </a:lnTo>
                  <a:lnTo>
                    <a:pt x="323430" y="86180"/>
                  </a:lnTo>
                  <a:lnTo>
                    <a:pt x="321557" y="82184"/>
                  </a:lnTo>
                  <a:lnTo>
                    <a:pt x="319186" y="77812"/>
                  </a:lnTo>
                  <a:lnTo>
                    <a:pt x="316939" y="72566"/>
                  </a:lnTo>
                  <a:lnTo>
                    <a:pt x="314567" y="67446"/>
                  </a:lnTo>
                  <a:lnTo>
                    <a:pt x="311696" y="61825"/>
                  </a:lnTo>
                  <a:lnTo>
                    <a:pt x="309199" y="56454"/>
                  </a:lnTo>
                  <a:lnTo>
                    <a:pt x="306578" y="50834"/>
                  </a:lnTo>
                  <a:lnTo>
                    <a:pt x="303957" y="45713"/>
                  </a:lnTo>
                  <a:lnTo>
                    <a:pt x="301710" y="40717"/>
                  </a:lnTo>
                  <a:lnTo>
                    <a:pt x="299588" y="36096"/>
                  </a:lnTo>
                  <a:lnTo>
                    <a:pt x="297715" y="32349"/>
                  </a:lnTo>
                  <a:lnTo>
                    <a:pt x="296092" y="28977"/>
                  </a:lnTo>
                  <a:lnTo>
                    <a:pt x="294844" y="26479"/>
                  </a:lnTo>
                  <a:lnTo>
                    <a:pt x="293970" y="24980"/>
                  </a:lnTo>
                  <a:lnTo>
                    <a:pt x="291848" y="20109"/>
                  </a:lnTo>
                  <a:lnTo>
                    <a:pt x="290850" y="15363"/>
                  </a:lnTo>
                  <a:lnTo>
                    <a:pt x="291099" y="11241"/>
                  </a:lnTo>
                  <a:lnTo>
                    <a:pt x="292472" y="7494"/>
                  </a:lnTo>
                  <a:lnTo>
                    <a:pt x="295094" y="4122"/>
                  </a:lnTo>
                  <a:lnTo>
                    <a:pt x="298339" y="1874"/>
                  </a:lnTo>
                  <a:lnTo>
                    <a:pt x="302583" y="3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E5716DFE-D7DC-404E-BFFE-FFCAAA11A558}"/>
              </a:ext>
            </a:extLst>
          </p:cNvPr>
          <p:cNvGrpSpPr/>
          <p:nvPr userDrawn="1"/>
        </p:nvGrpSpPr>
        <p:grpSpPr>
          <a:xfrm>
            <a:off x="10039748" y="779346"/>
            <a:ext cx="570852" cy="536768"/>
            <a:chOff x="8627102" y="639387"/>
            <a:chExt cx="703906" cy="682790"/>
          </a:xfrm>
          <a:solidFill>
            <a:schemeClr val="tx1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FE8D79A-1DCE-4DE8-B9DB-EB4C27567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375" y="639387"/>
              <a:ext cx="323612" cy="404515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1BA0C859-4923-4E6C-8608-8AF4AC4D4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7102" y="1089097"/>
              <a:ext cx="703906" cy="233080"/>
            </a:xfrm>
            <a:custGeom>
              <a:avLst/>
              <a:gdLst>
                <a:gd name="connsiteX0" fmla="*/ 307701 w 703906"/>
                <a:gd name="connsiteY0" fmla="*/ 0 h 233080"/>
                <a:gd name="connsiteX1" fmla="*/ 396080 w 703906"/>
                <a:gd name="connsiteY1" fmla="*/ 0 h 233080"/>
                <a:gd name="connsiteX2" fmla="*/ 401323 w 703906"/>
                <a:gd name="connsiteY2" fmla="*/ 375 h 233080"/>
                <a:gd name="connsiteX3" fmla="*/ 405442 w 703906"/>
                <a:gd name="connsiteY3" fmla="*/ 1874 h 233080"/>
                <a:gd name="connsiteX4" fmla="*/ 409062 w 703906"/>
                <a:gd name="connsiteY4" fmla="*/ 4122 h 233080"/>
                <a:gd name="connsiteX5" fmla="*/ 411309 w 703906"/>
                <a:gd name="connsiteY5" fmla="*/ 7494 h 233080"/>
                <a:gd name="connsiteX6" fmla="*/ 412807 w 703906"/>
                <a:gd name="connsiteY6" fmla="*/ 11241 h 233080"/>
                <a:gd name="connsiteX7" fmla="*/ 413056 w 703906"/>
                <a:gd name="connsiteY7" fmla="*/ 15363 h 233080"/>
                <a:gd name="connsiteX8" fmla="*/ 412058 w 703906"/>
                <a:gd name="connsiteY8" fmla="*/ 20109 h 233080"/>
                <a:gd name="connsiteX9" fmla="*/ 409936 w 703906"/>
                <a:gd name="connsiteY9" fmla="*/ 24980 h 233080"/>
                <a:gd name="connsiteX10" fmla="*/ 409312 w 703906"/>
                <a:gd name="connsiteY10" fmla="*/ 26479 h 233080"/>
                <a:gd name="connsiteX11" fmla="*/ 407814 w 703906"/>
                <a:gd name="connsiteY11" fmla="*/ 28977 h 233080"/>
                <a:gd name="connsiteX12" fmla="*/ 406440 w 703906"/>
                <a:gd name="connsiteY12" fmla="*/ 32349 h 233080"/>
                <a:gd name="connsiteX13" fmla="*/ 404318 w 703906"/>
                <a:gd name="connsiteY13" fmla="*/ 36096 h 233080"/>
                <a:gd name="connsiteX14" fmla="*/ 402196 w 703906"/>
                <a:gd name="connsiteY14" fmla="*/ 40717 h 233080"/>
                <a:gd name="connsiteX15" fmla="*/ 399825 w 703906"/>
                <a:gd name="connsiteY15" fmla="*/ 45713 h 233080"/>
                <a:gd name="connsiteX16" fmla="*/ 397328 w 703906"/>
                <a:gd name="connsiteY16" fmla="*/ 50834 h 233080"/>
                <a:gd name="connsiteX17" fmla="*/ 394707 w 703906"/>
                <a:gd name="connsiteY17" fmla="*/ 56454 h 233080"/>
                <a:gd name="connsiteX18" fmla="*/ 392085 w 703906"/>
                <a:gd name="connsiteY18" fmla="*/ 61825 h 233080"/>
                <a:gd name="connsiteX19" fmla="*/ 389589 w 703906"/>
                <a:gd name="connsiteY19" fmla="*/ 67446 h 233080"/>
                <a:gd name="connsiteX20" fmla="*/ 386967 w 703906"/>
                <a:gd name="connsiteY20" fmla="*/ 72566 h 233080"/>
                <a:gd name="connsiteX21" fmla="*/ 384596 w 703906"/>
                <a:gd name="connsiteY21" fmla="*/ 77812 h 233080"/>
                <a:gd name="connsiteX22" fmla="*/ 382474 w 703906"/>
                <a:gd name="connsiteY22" fmla="*/ 82184 h 233080"/>
                <a:gd name="connsiteX23" fmla="*/ 380601 w 703906"/>
                <a:gd name="connsiteY23" fmla="*/ 86180 h 233080"/>
                <a:gd name="connsiteX24" fmla="*/ 378978 w 703906"/>
                <a:gd name="connsiteY24" fmla="*/ 89678 h 233080"/>
                <a:gd name="connsiteX25" fmla="*/ 377855 w 703906"/>
                <a:gd name="connsiteY25" fmla="*/ 92051 h 233080"/>
                <a:gd name="connsiteX26" fmla="*/ 376856 w 703906"/>
                <a:gd name="connsiteY26" fmla="*/ 93674 h 233080"/>
                <a:gd name="connsiteX27" fmla="*/ 376731 w 703906"/>
                <a:gd name="connsiteY27" fmla="*/ 94424 h 233080"/>
                <a:gd name="connsiteX28" fmla="*/ 381600 w 703906"/>
                <a:gd name="connsiteY28" fmla="*/ 195592 h 233080"/>
                <a:gd name="connsiteX29" fmla="*/ 386343 w 703906"/>
                <a:gd name="connsiteY29" fmla="*/ 186724 h 233080"/>
                <a:gd name="connsiteX30" fmla="*/ 391461 w 703906"/>
                <a:gd name="connsiteY30" fmla="*/ 176607 h 233080"/>
                <a:gd name="connsiteX31" fmla="*/ 396829 w 703906"/>
                <a:gd name="connsiteY31" fmla="*/ 165366 h 233080"/>
                <a:gd name="connsiteX32" fmla="*/ 402696 w 703906"/>
                <a:gd name="connsiteY32" fmla="*/ 153501 h 233080"/>
                <a:gd name="connsiteX33" fmla="*/ 408313 w 703906"/>
                <a:gd name="connsiteY33" fmla="*/ 140761 h 233080"/>
                <a:gd name="connsiteX34" fmla="*/ 414180 w 703906"/>
                <a:gd name="connsiteY34" fmla="*/ 127897 h 233080"/>
                <a:gd name="connsiteX35" fmla="*/ 420047 w 703906"/>
                <a:gd name="connsiteY35" fmla="*/ 114782 h 233080"/>
                <a:gd name="connsiteX36" fmla="*/ 425914 w 703906"/>
                <a:gd name="connsiteY36" fmla="*/ 101668 h 233080"/>
                <a:gd name="connsiteX37" fmla="*/ 431531 w 703906"/>
                <a:gd name="connsiteY37" fmla="*/ 88554 h 233080"/>
                <a:gd name="connsiteX38" fmla="*/ 436899 w 703906"/>
                <a:gd name="connsiteY38" fmla="*/ 76064 h 233080"/>
                <a:gd name="connsiteX39" fmla="*/ 442017 w 703906"/>
                <a:gd name="connsiteY39" fmla="*/ 63948 h 233080"/>
                <a:gd name="connsiteX40" fmla="*/ 446760 w 703906"/>
                <a:gd name="connsiteY40" fmla="*/ 52707 h 233080"/>
                <a:gd name="connsiteX41" fmla="*/ 451004 w 703906"/>
                <a:gd name="connsiteY41" fmla="*/ 42591 h 233080"/>
                <a:gd name="connsiteX42" fmla="*/ 453376 w 703906"/>
                <a:gd name="connsiteY42" fmla="*/ 37720 h 233080"/>
                <a:gd name="connsiteX43" fmla="*/ 456621 w 703906"/>
                <a:gd name="connsiteY43" fmla="*/ 33473 h 233080"/>
                <a:gd name="connsiteX44" fmla="*/ 460616 w 703906"/>
                <a:gd name="connsiteY44" fmla="*/ 29976 h 233080"/>
                <a:gd name="connsiteX45" fmla="*/ 464985 w 703906"/>
                <a:gd name="connsiteY45" fmla="*/ 27103 h 233080"/>
                <a:gd name="connsiteX46" fmla="*/ 470477 w 703906"/>
                <a:gd name="connsiteY46" fmla="*/ 25479 h 233080"/>
                <a:gd name="connsiteX47" fmla="*/ 475845 w 703906"/>
                <a:gd name="connsiteY47" fmla="*/ 24980 h 233080"/>
                <a:gd name="connsiteX48" fmla="*/ 480464 w 703906"/>
                <a:gd name="connsiteY48" fmla="*/ 25230 h 233080"/>
                <a:gd name="connsiteX49" fmla="*/ 484708 w 703906"/>
                <a:gd name="connsiteY49" fmla="*/ 26479 h 233080"/>
                <a:gd name="connsiteX50" fmla="*/ 484957 w 703906"/>
                <a:gd name="connsiteY50" fmla="*/ 26479 h 233080"/>
                <a:gd name="connsiteX51" fmla="*/ 486081 w 703906"/>
                <a:gd name="connsiteY51" fmla="*/ 26853 h 233080"/>
                <a:gd name="connsiteX52" fmla="*/ 488702 w 703906"/>
                <a:gd name="connsiteY52" fmla="*/ 28102 h 233080"/>
                <a:gd name="connsiteX53" fmla="*/ 492197 w 703906"/>
                <a:gd name="connsiteY53" fmla="*/ 29476 h 233080"/>
                <a:gd name="connsiteX54" fmla="*/ 496941 w 703906"/>
                <a:gd name="connsiteY54" fmla="*/ 31600 h 233080"/>
                <a:gd name="connsiteX55" fmla="*/ 502309 w 703906"/>
                <a:gd name="connsiteY55" fmla="*/ 33973 h 233080"/>
                <a:gd name="connsiteX56" fmla="*/ 508924 w 703906"/>
                <a:gd name="connsiteY56" fmla="*/ 36720 h 233080"/>
                <a:gd name="connsiteX57" fmla="*/ 516164 w 703906"/>
                <a:gd name="connsiteY57" fmla="*/ 39968 h 233080"/>
                <a:gd name="connsiteX58" fmla="*/ 524153 w 703906"/>
                <a:gd name="connsiteY58" fmla="*/ 43590 h 233080"/>
                <a:gd name="connsiteX59" fmla="*/ 532517 w 703906"/>
                <a:gd name="connsiteY59" fmla="*/ 47337 h 233080"/>
                <a:gd name="connsiteX60" fmla="*/ 541629 w 703906"/>
                <a:gd name="connsiteY60" fmla="*/ 51458 h 233080"/>
                <a:gd name="connsiteX61" fmla="*/ 551241 w 703906"/>
                <a:gd name="connsiteY61" fmla="*/ 55705 h 233080"/>
                <a:gd name="connsiteX62" fmla="*/ 561352 w 703906"/>
                <a:gd name="connsiteY62" fmla="*/ 60451 h 233080"/>
                <a:gd name="connsiteX63" fmla="*/ 571463 w 703906"/>
                <a:gd name="connsiteY63" fmla="*/ 65072 h 233080"/>
                <a:gd name="connsiteX64" fmla="*/ 581949 w 703906"/>
                <a:gd name="connsiteY64" fmla="*/ 70068 h 233080"/>
                <a:gd name="connsiteX65" fmla="*/ 592809 w 703906"/>
                <a:gd name="connsiteY65" fmla="*/ 74940 h 233080"/>
                <a:gd name="connsiteX66" fmla="*/ 603294 w 703906"/>
                <a:gd name="connsiteY66" fmla="*/ 80060 h 233080"/>
                <a:gd name="connsiteX67" fmla="*/ 614155 w 703906"/>
                <a:gd name="connsiteY67" fmla="*/ 85306 h 233080"/>
                <a:gd name="connsiteX68" fmla="*/ 624640 w 703906"/>
                <a:gd name="connsiteY68" fmla="*/ 90177 h 233080"/>
                <a:gd name="connsiteX69" fmla="*/ 635250 w 703906"/>
                <a:gd name="connsiteY69" fmla="*/ 95298 h 233080"/>
                <a:gd name="connsiteX70" fmla="*/ 645237 w 703906"/>
                <a:gd name="connsiteY70" fmla="*/ 100544 h 233080"/>
                <a:gd name="connsiteX71" fmla="*/ 655348 w 703906"/>
                <a:gd name="connsiteY71" fmla="*/ 105415 h 233080"/>
                <a:gd name="connsiteX72" fmla="*/ 666208 w 703906"/>
                <a:gd name="connsiteY72" fmla="*/ 111285 h 233080"/>
                <a:gd name="connsiteX73" fmla="*/ 675820 w 703906"/>
                <a:gd name="connsiteY73" fmla="*/ 117655 h 233080"/>
                <a:gd name="connsiteX74" fmla="*/ 683934 w 703906"/>
                <a:gd name="connsiteY74" fmla="*/ 124150 h 233080"/>
                <a:gd name="connsiteX75" fmla="*/ 691049 w 703906"/>
                <a:gd name="connsiteY75" fmla="*/ 131019 h 233080"/>
                <a:gd name="connsiteX76" fmla="*/ 696666 w 703906"/>
                <a:gd name="connsiteY76" fmla="*/ 138014 h 233080"/>
                <a:gd name="connsiteX77" fmla="*/ 700660 w 703906"/>
                <a:gd name="connsiteY77" fmla="*/ 145258 h 233080"/>
                <a:gd name="connsiteX78" fmla="*/ 703157 w 703906"/>
                <a:gd name="connsiteY78" fmla="*/ 152752 h 233080"/>
                <a:gd name="connsiteX79" fmla="*/ 703906 w 703906"/>
                <a:gd name="connsiteY79" fmla="*/ 160246 h 233080"/>
                <a:gd name="connsiteX80" fmla="*/ 703906 w 703906"/>
                <a:gd name="connsiteY80" fmla="*/ 233080 h 233080"/>
                <a:gd name="connsiteX81" fmla="*/ 0 w 703906"/>
                <a:gd name="connsiteY81" fmla="*/ 233080 h 233080"/>
                <a:gd name="connsiteX82" fmla="*/ 0 w 703906"/>
                <a:gd name="connsiteY82" fmla="*/ 160246 h 233080"/>
                <a:gd name="connsiteX83" fmla="*/ 999 w 703906"/>
                <a:gd name="connsiteY83" fmla="*/ 152752 h 233080"/>
                <a:gd name="connsiteX84" fmla="*/ 3246 w 703906"/>
                <a:gd name="connsiteY84" fmla="*/ 145258 h 233080"/>
                <a:gd name="connsiteX85" fmla="*/ 7490 w 703906"/>
                <a:gd name="connsiteY85" fmla="*/ 138014 h 233080"/>
                <a:gd name="connsiteX86" fmla="*/ 12857 w 703906"/>
                <a:gd name="connsiteY86" fmla="*/ 131019 h 233080"/>
                <a:gd name="connsiteX87" fmla="*/ 19973 w 703906"/>
                <a:gd name="connsiteY87" fmla="*/ 124150 h 233080"/>
                <a:gd name="connsiteX88" fmla="*/ 28336 w 703906"/>
                <a:gd name="connsiteY88" fmla="*/ 117655 h 233080"/>
                <a:gd name="connsiteX89" fmla="*/ 37948 w 703906"/>
                <a:gd name="connsiteY89" fmla="*/ 111285 h 233080"/>
                <a:gd name="connsiteX90" fmla="*/ 48808 w 703906"/>
                <a:gd name="connsiteY90" fmla="*/ 105415 h 233080"/>
                <a:gd name="connsiteX91" fmla="*/ 58544 w 703906"/>
                <a:gd name="connsiteY91" fmla="*/ 100544 h 233080"/>
                <a:gd name="connsiteX92" fmla="*/ 68655 w 703906"/>
                <a:gd name="connsiteY92" fmla="*/ 95298 h 233080"/>
                <a:gd name="connsiteX93" fmla="*/ 79266 w 703906"/>
                <a:gd name="connsiteY93" fmla="*/ 90177 h 233080"/>
                <a:gd name="connsiteX94" fmla="*/ 89751 w 703906"/>
                <a:gd name="connsiteY94" fmla="*/ 85306 h 233080"/>
                <a:gd name="connsiteX95" fmla="*/ 100612 w 703906"/>
                <a:gd name="connsiteY95" fmla="*/ 80060 h 233080"/>
                <a:gd name="connsiteX96" fmla="*/ 111347 w 703906"/>
                <a:gd name="connsiteY96" fmla="*/ 74940 h 233080"/>
                <a:gd name="connsiteX97" fmla="*/ 121832 w 703906"/>
                <a:gd name="connsiteY97" fmla="*/ 70068 h 233080"/>
                <a:gd name="connsiteX98" fmla="*/ 132443 w 703906"/>
                <a:gd name="connsiteY98" fmla="*/ 65072 h 233080"/>
                <a:gd name="connsiteX99" fmla="*/ 142803 w 703906"/>
                <a:gd name="connsiteY99" fmla="*/ 60451 h 233080"/>
                <a:gd name="connsiteX100" fmla="*/ 152540 w 703906"/>
                <a:gd name="connsiteY100" fmla="*/ 55705 h 233080"/>
                <a:gd name="connsiteX101" fmla="*/ 162152 w 703906"/>
                <a:gd name="connsiteY101" fmla="*/ 51458 h 233080"/>
                <a:gd name="connsiteX102" fmla="*/ 171389 w 703906"/>
                <a:gd name="connsiteY102" fmla="*/ 47337 h 233080"/>
                <a:gd name="connsiteX103" fmla="*/ 180002 w 703906"/>
                <a:gd name="connsiteY103" fmla="*/ 43590 h 233080"/>
                <a:gd name="connsiteX104" fmla="*/ 187991 w 703906"/>
                <a:gd name="connsiteY104" fmla="*/ 39968 h 233080"/>
                <a:gd name="connsiteX105" fmla="*/ 194982 w 703906"/>
                <a:gd name="connsiteY105" fmla="*/ 36720 h 233080"/>
                <a:gd name="connsiteX106" fmla="*/ 201597 w 703906"/>
                <a:gd name="connsiteY106" fmla="*/ 33973 h 233080"/>
                <a:gd name="connsiteX107" fmla="*/ 207215 w 703906"/>
                <a:gd name="connsiteY107" fmla="*/ 31600 h 233080"/>
                <a:gd name="connsiteX108" fmla="*/ 211709 w 703906"/>
                <a:gd name="connsiteY108" fmla="*/ 29476 h 233080"/>
                <a:gd name="connsiteX109" fmla="*/ 215453 w 703906"/>
                <a:gd name="connsiteY109" fmla="*/ 28102 h 233080"/>
                <a:gd name="connsiteX110" fmla="*/ 217700 w 703906"/>
                <a:gd name="connsiteY110" fmla="*/ 26853 h 233080"/>
                <a:gd name="connsiteX111" fmla="*/ 219198 w 703906"/>
                <a:gd name="connsiteY111" fmla="*/ 26479 h 233080"/>
                <a:gd name="connsiteX112" fmla="*/ 223567 w 703906"/>
                <a:gd name="connsiteY112" fmla="*/ 25230 h 233080"/>
                <a:gd name="connsiteX113" fmla="*/ 228061 w 703906"/>
                <a:gd name="connsiteY113" fmla="*/ 24980 h 233080"/>
                <a:gd name="connsiteX114" fmla="*/ 233678 w 703906"/>
                <a:gd name="connsiteY114" fmla="*/ 25479 h 233080"/>
                <a:gd name="connsiteX115" fmla="*/ 238796 w 703906"/>
                <a:gd name="connsiteY115" fmla="*/ 27103 h 233080"/>
                <a:gd name="connsiteX116" fmla="*/ 243540 w 703906"/>
                <a:gd name="connsiteY116" fmla="*/ 29976 h 233080"/>
                <a:gd name="connsiteX117" fmla="*/ 247534 w 703906"/>
                <a:gd name="connsiteY117" fmla="*/ 33473 h 233080"/>
                <a:gd name="connsiteX118" fmla="*/ 250530 w 703906"/>
                <a:gd name="connsiteY118" fmla="*/ 37720 h 233080"/>
                <a:gd name="connsiteX119" fmla="*/ 252902 w 703906"/>
                <a:gd name="connsiteY119" fmla="*/ 42591 h 233080"/>
                <a:gd name="connsiteX120" fmla="*/ 257396 w 703906"/>
                <a:gd name="connsiteY120" fmla="*/ 52707 h 233080"/>
                <a:gd name="connsiteX121" fmla="*/ 262014 w 703906"/>
                <a:gd name="connsiteY121" fmla="*/ 63948 h 233080"/>
                <a:gd name="connsiteX122" fmla="*/ 267007 w 703906"/>
                <a:gd name="connsiteY122" fmla="*/ 76064 h 233080"/>
                <a:gd name="connsiteX123" fmla="*/ 272375 w 703906"/>
                <a:gd name="connsiteY123" fmla="*/ 88554 h 233080"/>
                <a:gd name="connsiteX124" fmla="*/ 277992 w 703906"/>
                <a:gd name="connsiteY124" fmla="*/ 101668 h 233080"/>
                <a:gd name="connsiteX125" fmla="*/ 283859 w 703906"/>
                <a:gd name="connsiteY125" fmla="*/ 114782 h 233080"/>
                <a:gd name="connsiteX126" fmla="*/ 289726 w 703906"/>
                <a:gd name="connsiteY126" fmla="*/ 127897 h 233080"/>
                <a:gd name="connsiteX127" fmla="*/ 295593 w 703906"/>
                <a:gd name="connsiteY127" fmla="*/ 140761 h 233080"/>
                <a:gd name="connsiteX128" fmla="*/ 301460 w 703906"/>
                <a:gd name="connsiteY128" fmla="*/ 153501 h 233080"/>
                <a:gd name="connsiteX129" fmla="*/ 307077 w 703906"/>
                <a:gd name="connsiteY129" fmla="*/ 165366 h 233080"/>
                <a:gd name="connsiteX130" fmla="*/ 312445 w 703906"/>
                <a:gd name="connsiteY130" fmla="*/ 176607 h 233080"/>
                <a:gd name="connsiteX131" fmla="*/ 317563 w 703906"/>
                <a:gd name="connsiteY131" fmla="*/ 186724 h 233080"/>
                <a:gd name="connsiteX132" fmla="*/ 322556 w 703906"/>
                <a:gd name="connsiteY132" fmla="*/ 195592 h 233080"/>
                <a:gd name="connsiteX133" fmla="*/ 327175 w 703906"/>
                <a:gd name="connsiteY133" fmla="*/ 94424 h 233080"/>
                <a:gd name="connsiteX134" fmla="*/ 326925 w 703906"/>
                <a:gd name="connsiteY134" fmla="*/ 93674 h 233080"/>
                <a:gd name="connsiteX135" fmla="*/ 326301 w 703906"/>
                <a:gd name="connsiteY135" fmla="*/ 92051 h 233080"/>
                <a:gd name="connsiteX136" fmla="*/ 324928 w 703906"/>
                <a:gd name="connsiteY136" fmla="*/ 89678 h 233080"/>
                <a:gd name="connsiteX137" fmla="*/ 323430 w 703906"/>
                <a:gd name="connsiteY137" fmla="*/ 86180 h 233080"/>
                <a:gd name="connsiteX138" fmla="*/ 321557 w 703906"/>
                <a:gd name="connsiteY138" fmla="*/ 82184 h 233080"/>
                <a:gd name="connsiteX139" fmla="*/ 319186 w 703906"/>
                <a:gd name="connsiteY139" fmla="*/ 77812 h 233080"/>
                <a:gd name="connsiteX140" fmla="*/ 316939 w 703906"/>
                <a:gd name="connsiteY140" fmla="*/ 72566 h 233080"/>
                <a:gd name="connsiteX141" fmla="*/ 314567 w 703906"/>
                <a:gd name="connsiteY141" fmla="*/ 67446 h 233080"/>
                <a:gd name="connsiteX142" fmla="*/ 311696 w 703906"/>
                <a:gd name="connsiteY142" fmla="*/ 61825 h 233080"/>
                <a:gd name="connsiteX143" fmla="*/ 309199 w 703906"/>
                <a:gd name="connsiteY143" fmla="*/ 56454 h 233080"/>
                <a:gd name="connsiteX144" fmla="*/ 306578 w 703906"/>
                <a:gd name="connsiteY144" fmla="*/ 50834 h 233080"/>
                <a:gd name="connsiteX145" fmla="*/ 303957 w 703906"/>
                <a:gd name="connsiteY145" fmla="*/ 45713 h 233080"/>
                <a:gd name="connsiteX146" fmla="*/ 301710 w 703906"/>
                <a:gd name="connsiteY146" fmla="*/ 40717 h 233080"/>
                <a:gd name="connsiteX147" fmla="*/ 299588 w 703906"/>
                <a:gd name="connsiteY147" fmla="*/ 36096 h 233080"/>
                <a:gd name="connsiteX148" fmla="*/ 297715 w 703906"/>
                <a:gd name="connsiteY148" fmla="*/ 32349 h 233080"/>
                <a:gd name="connsiteX149" fmla="*/ 296092 w 703906"/>
                <a:gd name="connsiteY149" fmla="*/ 28977 h 233080"/>
                <a:gd name="connsiteX150" fmla="*/ 294844 w 703906"/>
                <a:gd name="connsiteY150" fmla="*/ 26479 h 233080"/>
                <a:gd name="connsiteX151" fmla="*/ 293970 w 703906"/>
                <a:gd name="connsiteY151" fmla="*/ 24980 h 233080"/>
                <a:gd name="connsiteX152" fmla="*/ 291848 w 703906"/>
                <a:gd name="connsiteY152" fmla="*/ 20109 h 233080"/>
                <a:gd name="connsiteX153" fmla="*/ 290850 w 703906"/>
                <a:gd name="connsiteY153" fmla="*/ 15363 h 233080"/>
                <a:gd name="connsiteX154" fmla="*/ 291099 w 703906"/>
                <a:gd name="connsiteY154" fmla="*/ 11241 h 233080"/>
                <a:gd name="connsiteX155" fmla="*/ 292472 w 703906"/>
                <a:gd name="connsiteY155" fmla="*/ 7494 h 233080"/>
                <a:gd name="connsiteX156" fmla="*/ 295094 w 703906"/>
                <a:gd name="connsiteY156" fmla="*/ 4122 h 233080"/>
                <a:gd name="connsiteX157" fmla="*/ 298339 w 703906"/>
                <a:gd name="connsiteY157" fmla="*/ 1874 h 233080"/>
                <a:gd name="connsiteX158" fmla="*/ 302583 w 703906"/>
                <a:gd name="connsiteY158" fmla="*/ 375 h 2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03906" h="233080">
                  <a:moveTo>
                    <a:pt x="307701" y="0"/>
                  </a:moveTo>
                  <a:lnTo>
                    <a:pt x="396080" y="0"/>
                  </a:lnTo>
                  <a:lnTo>
                    <a:pt x="401323" y="375"/>
                  </a:lnTo>
                  <a:lnTo>
                    <a:pt x="405442" y="1874"/>
                  </a:lnTo>
                  <a:lnTo>
                    <a:pt x="409062" y="4122"/>
                  </a:lnTo>
                  <a:lnTo>
                    <a:pt x="411309" y="7494"/>
                  </a:lnTo>
                  <a:lnTo>
                    <a:pt x="412807" y="11241"/>
                  </a:lnTo>
                  <a:lnTo>
                    <a:pt x="413056" y="15363"/>
                  </a:lnTo>
                  <a:lnTo>
                    <a:pt x="412058" y="20109"/>
                  </a:lnTo>
                  <a:lnTo>
                    <a:pt x="409936" y="24980"/>
                  </a:lnTo>
                  <a:lnTo>
                    <a:pt x="409312" y="26479"/>
                  </a:lnTo>
                  <a:lnTo>
                    <a:pt x="407814" y="28977"/>
                  </a:lnTo>
                  <a:lnTo>
                    <a:pt x="406440" y="32349"/>
                  </a:lnTo>
                  <a:lnTo>
                    <a:pt x="404318" y="36096"/>
                  </a:lnTo>
                  <a:lnTo>
                    <a:pt x="402196" y="40717"/>
                  </a:lnTo>
                  <a:lnTo>
                    <a:pt x="399825" y="45713"/>
                  </a:lnTo>
                  <a:lnTo>
                    <a:pt x="397328" y="50834"/>
                  </a:lnTo>
                  <a:lnTo>
                    <a:pt x="394707" y="56454"/>
                  </a:lnTo>
                  <a:lnTo>
                    <a:pt x="392085" y="61825"/>
                  </a:lnTo>
                  <a:lnTo>
                    <a:pt x="389589" y="67446"/>
                  </a:lnTo>
                  <a:lnTo>
                    <a:pt x="386967" y="72566"/>
                  </a:lnTo>
                  <a:lnTo>
                    <a:pt x="384596" y="77812"/>
                  </a:lnTo>
                  <a:lnTo>
                    <a:pt x="382474" y="82184"/>
                  </a:lnTo>
                  <a:lnTo>
                    <a:pt x="380601" y="86180"/>
                  </a:lnTo>
                  <a:lnTo>
                    <a:pt x="378978" y="89678"/>
                  </a:lnTo>
                  <a:lnTo>
                    <a:pt x="377855" y="92051"/>
                  </a:lnTo>
                  <a:lnTo>
                    <a:pt x="376856" y="93674"/>
                  </a:lnTo>
                  <a:lnTo>
                    <a:pt x="376731" y="94424"/>
                  </a:lnTo>
                  <a:lnTo>
                    <a:pt x="381600" y="195592"/>
                  </a:lnTo>
                  <a:lnTo>
                    <a:pt x="386343" y="186724"/>
                  </a:lnTo>
                  <a:lnTo>
                    <a:pt x="391461" y="176607"/>
                  </a:lnTo>
                  <a:lnTo>
                    <a:pt x="396829" y="165366"/>
                  </a:lnTo>
                  <a:lnTo>
                    <a:pt x="402696" y="153501"/>
                  </a:lnTo>
                  <a:lnTo>
                    <a:pt x="408313" y="140761"/>
                  </a:lnTo>
                  <a:lnTo>
                    <a:pt x="414180" y="127897"/>
                  </a:lnTo>
                  <a:lnTo>
                    <a:pt x="420047" y="114782"/>
                  </a:lnTo>
                  <a:lnTo>
                    <a:pt x="425914" y="101668"/>
                  </a:lnTo>
                  <a:lnTo>
                    <a:pt x="431531" y="88554"/>
                  </a:lnTo>
                  <a:lnTo>
                    <a:pt x="436899" y="76064"/>
                  </a:lnTo>
                  <a:lnTo>
                    <a:pt x="442017" y="63948"/>
                  </a:lnTo>
                  <a:lnTo>
                    <a:pt x="446760" y="52707"/>
                  </a:lnTo>
                  <a:lnTo>
                    <a:pt x="451004" y="42591"/>
                  </a:lnTo>
                  <a:lnTo>
                    <a:pt x="453376" y="37720"/>
                  </a:lnTo>
                  <a:lnTo>
                    <a:pt x="456621" y="33473"/>
                  </a:lnTo>
                  <a:lnTo>
                    <a:pt x="460616" y="29976"/>
                  </a:lnTo>
                  <a:lnTo>
                    <a:pt x="464985" y="27103"/>
                  </a:lnTo>
                  <a:lnTo>
                    <a:pt x="470477" y="25479"/>
                  </a:lnTo>
                  <a:lnTo>
                    <a:pt x="475845" y="24980"/>
                  </a:lnTo>
                  <a:lnTo>
                    <a:pt x="480464" y="25230"/>
                  </a:lnTo>
                  <a:lnTo>
                    <a:pt x="484708" y="26479"/>
                  </a:lnTo>
                  <a:lnTo>
                    <a:pt x="484957" y="26479"/>
                  </a:lnTo>
                  <a:lnTo>
                    <a:pt x="486081" y="26853"/>
                  </a:lnTo>
                  <a:lnTo>
                    <a:pt x="488702" y="28102"/>
                  </a:lnTo>
                  <a:lnTo>
                    <a:pt x="492197" y="29476"/>
                  </a:lnTo>
                  <a:lnTo>
                    <a:pt x="496941" y="31600"/>
                  </a:lnTo>
                  <a:lnTo>
                    <a:pt x="502309" y="33973"/>
                  </a:lnTo>
                  <a:lnTo>
                    <a:pt x="508924" y="36720"/>
                  </a:lnTo>
                  <a:lnTo>
                    <a:pt x="516164" y="39968"/>
                  </a:lnTo>
                  <a:lnTo>
                    <a:pt x="524153" y="43590"/>
                  </a:lnTo>
                  <a:lnTo>
                    <a:pt x="532517" y="47337"/>
                  </a:lnTo>
                  <a:lnTo>
                    <a:pt x="541629" y="51458"/>
                  </a:lnTo>
                  <a:lnTo>
                    <a:pt x="551241" y="55705"/>
                  </a:lnTo>
                  <a:lnTo>
                    <a:pt x="561352" y="60451"/>
                  </a:lnTo>
                  <a:lnTo>
                    <a:pt x="571463" y="65072"/>
                  </a:lnTo>
                  <a:lnTo>
                    <a:pt x="581949" y="70068"/>
                  </a:lnTo>
                  <a:lnTo>
                    <a:pt x="592809" y="74940"/>
                  </a:lnTo>
                  <a:lnTo>
                    <a:pt x="603294" y="80060"/>
                  </a:lnTo>
                  <a:lnTo>
                    <a:pt x="614155" y="85306"/>
                  </a:lnTo>
                  <a:lnTo>
                    <a:pt x="624640" y="90177"/>
                  </a:lnTo>
                  <a:lnTo>
                    <a:pt x="635250" y="95298"/>
                  </a:lnTo>
                  <a:lnTo>
                    <a:pt x="645237" y="100544"/>
                  </a:lnTo>
                  <a:lnTo>
                    <a:pt x="655348" y="105415"/>
                  </a:lnTo>
                  <a:lnTo>
                    <a:pt x="666208" y="111285"/>
                  </a:lnTo>
                  <a:lnTo>
                    <a:pt x="675820" y="117655"/>
                  </a:lnTo>
                  <a:lnTo>
                    <a:pt x="683934" y="124150"/>
                  </a:lnTo>
                  <a:lnTo>
                    <a:pt x="691049" y="131019"/>
                  </a:lnTo>
                  <a:lnTo>
                    <a:pt x="696666" y="138014"/>
                  </a:lnTo>
                  <a:lnTo>
                    <a:pt x="700660" y="145258"/>
                  </a:lnTo>
                  <a:lnTo>
                    <a:pt x="703157" y="152752"/>
                  </a:lnTo>
                  <a:lnTo>
                    <a:pt x="703906" y="160246"/>
                  </a:lnTo>
                  <a:lnTo>
                    <a:pt x="703906" y="233080"/>
                  </a:lnTo>
                  <a:lnTo>
                    <a:pt x="0" y="233080"/>
                  </a:lnTo>
                  <a:lnTo>
                    <a:pt x="0" y="160246"/>
                  </a:lnTo>
                  <a:lnTo>
                    <a:pt x="999" y="152752"/>
                  </a:lnTo>
                  <a:lnTo>
                    <a:pt x="3246" y="145258"/>
                  </a:lnTo>
                  <a:lnTo>
                    <a:pt x="7490" y="138014"/>
                  </a:lnTo>
                  <a:lnTo>
                    <a:pt x="12857" y="131019"/>
                  </a:lnTo>
                  <a:lnTo>
                    <a:pt x="19973" y="124150"/>
                  </a:lnTo>
                  <a:lnTo>
                    <a:pt x="28336" y="117655"/>
                  </a:lnTo>
                  <a:lnTo>
                    <a:pt x="37948" y="111285"/>
                  </a:lnTo>
                  <a:lnTo>
                    <a:pt x="48808" y="105415"/>
                  </a:lnTo>
                  <a:lnTo>
                    <a:pt x="58544" y="100544"/>
                  </a:lnTo>
                  <a:lnTo>
                    <a:pt x="68655" y="95298"/>
                  </a:lnTo>
                  <a:lnTo>
                    <a:pt x="79266" y="90177"/>
                  </a:lnTo>
                  <a:lnTo>
                    <a:pt x="89751" y="85306"/>
                  </a:lnTo>
                  <a:lnTo>
                    <a:pt x="100612" y="80060"/>
                  </a:lnTo>
                  <a:lnTo>
                    <a:pt x="111347" y="74940"/>
                  </a:lnTo>
                  <a:lnTo>
                    <a:pt x="121832" y="70068"/>
                  </a:lnTo>
                  <a:lnTo>
                    <a:pt x="132443" y="65072"/>
                  </a:lnTo>
                  <a:lnTo>
                    <a:pt x="142803" y="60451"/>
                  </a:lnTo>
                  <a:lnTo>
                    <a:pt x="152540" y="55705"/>
                  </a:lnTo>
                  <a:lnTo>
                    <a:pt x="162152" y="51458"/>
                  </a:lnTo>
                  <a:lnTo>
                    <a:pt x="171389" y="47337"/>
                  </a:lnTo>
                  <a:lnTo>
                    <a:pt x="180002" y="43590"/>
                  </a:lnTo>
                  <a:lnTo>
                    <a:pt x="187991" y="39968"/>
                  </a:lnTo>
                  <a:lnTo>
                    <a:pt x="194982" y="36720"/>
                  </a:lnTo>
                  <a:lnTo>
                    <a:pt x="201597" y="33973"/>
                  </a:lnTo>
                  <a:lnTo>
                    <a:pt x="207215" y="31600"/>
                  </a:lnTo>
                  <a:lnTo>
                    <a:pt x="211709" y="29476"/>
                  </a:lnTo>
                  <a:lnTo>
                    <a:pt x="215453" y="28102"/>
                  </a:lnTo>
                  <a:lnTo>
                    <a:pt x="217700" y="26853"/>
                  </a:lnTo>
                  <a:lnTo>
                    <a:pt x="219198" y="26479"/>
                  </a:lnTo>
                  <a:lnTo>
                    <a:pt x="223567" y="25230"/>
                  </a:lnTo>
                  <a:lnTo>
                    <a:pt x="228061" y="24980"/>
                  </a:lnTo>
                  <a:lnTo>
                    <a:pt x="233678" y="25479"/>
                  </a:lnTo>
                  <a:lnTo>
                    <a:pt x="238796" y="27103"/>
                  </a:lnTo>
                  <a:lnTo>
                    <a:pt x="243540" y="29976"/>
                  </a:lnTo>
                  <a:lnTo>
                    <a:pt x="247534" y="33473"/>
                  </a:lnTo>
                  <a:lnTo>
                    <a:pt x="250530" y="37720"/>
                  </a:lnTo>
                  <a:lnTo>
                    <a:pt x="252902" y="42591"/>
                  </a:lnTo>
                  <a:lnTo>
                    <a:pt x="257396" y="52707"/>
                  </a:lnTo>
                  <a:lnTo>
                    <a:pt x="262014" y="63948"/>
                  </a:lnTo>
                  <a:lnTo>
                    <a:pt x="267007" y="76064"/>
                  </a:lnTo>
                  <a:lnTo>
                    <a:pt x="272375" y="88554"/>
                  </a:lnTo>
                  <a:lnTo>
                    <a:pt x="277992" y="101668"/>
                  </a:lnTo>
                  <a:lnTo>
                    <a:pt x="283859" y="114782"/>
                  </a:lnTo>
                  <a:lnTo>
                    <a:pt x="289726" y="127897"/>
                  </a:lnTo>
                  <a:lnTo>
                    <a:pt x="295593" y="140761"/>
                  </a:lnTo>
                  <a:lnTo>
                    <a:pt x="301460" y="153501"/>
                  </a:lnTo>
                  <a:lnTo>
                    <a:pt x="307077" y="165366"/>
                  </a:lnTo>
                  <a:lnTo>
                    <a:pt x="312445" y="176607"/>
                  </a:lnTo>
                  <a:lnTo>
                    <a:pt x="317563" y="186724"/>
                  </a:lnTo>
                  <a:lnTo>
                    <a:pt x="322556" y="195592"/>
                  </a:lnTo>
                  <a:lnTo>
                    <a:pt x="327175" y="94424"/>
                  </a:lnTo>
                  <a:lnTo>
                    <a:pt x="326925" y="93674"/>
                  </a:lnTo>
                  <a:lnTo>
                    <a:pt x="326301" y="92051"/>
                  </a:lnTo>
                  <a:lnTo>
                    <a:pt x="324928" y="89678"/>
                  </a:lnTo>
                  <a:lnTo>
                    <a:pt x="323430" y="86180"/>
                  </a:lnTo>
                  <a:lnTo>
                    <a:pt x="321557" y="82184"/>
                  </a:lnTo>
                  <a:lnTo>
                    <a:pt x="319186" y="77812"/>
                  </a:lnTo>
                  <a:lnTo>
                    <a:pt x="316939" y="72566"/>
                  </a:lnTo>
                  <a:lnTo>
                    <a:pt x="314567" y="67446"/>
                  </a:lnTo>
                  <a:lnTo>
                    <a:pt x="311696" y="61825"/>
                  </a:lnTo>
                  <a:lnTo>
                    <a:pt x="309199" y="56454"/>
                  </a:lnTo>
                  <a:lnTo>
                    <a:pt x="306578" y="50834"/>
                  </a:lnTo>
                  <a:lnTo>
                    <a:pt x="303957" y="45713"/>
                  </a:lnTo>
                  <a:lnTo>
                    <a:pt x="301710" y="40717"/>
                  </a:lnTo>
                  <a:lnTo>
                    <a:pt x="299588" y="36096"/>
                  </a:lnTo>
                  <a:lnTo>
                    <a:pt x="297715" y="32349"/>
                  </a:lnTo>
                  <a:lnTo>
                    <a:pt x="296092" y="28977"/>
                  </a:lnTo>
                  <a:lnTo>
                    <a:pt x="294844" y="26479"/>
                  </a:lnTo>
                  <a:lnTo>
                    <a:pt x="293970" y="24980"/>
                  </a:lnTo>
                  <a:lnTo>
                    <a:pt x="291848" y="20109"/>
                  </a:lnTo>
                  <a:lnTo>
                    <a:pt x="290850" y="15363"/>
                  </a:lnTo>
                  <a:lnTo>
                    <a:pt x="291099" y="11241"/>
                  </a:lnTo>
                  <a:lnTo>
                    <a:pt x="292472" y="7494"/>
                  </a:lnTo>
                  <a:lnTo>
                    <a:pt x="295094" y="4122"/>
                  </a:lnTo>
                  <a:lnTo>
                    <a:pt x="298339" y="1874"/>
                  </a:lnTo>
                  <a:lnTo>
                    <a:pt x="302583" y="3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28B152C-308E-4A1F-B302-5EED8522A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298" y="3819525"/>
            <a:ext cx="11953875" cy="2219325"/>
          </a:xfrm>
          <a:prstGeom prst="rect">
            <a:avLst/>
          </a:prstGeom>
          <a:noFill/>
        </p:spPr>
        <p:txBody>
          <a:bodyPr wrap="none" lIns="1044000" tIns="288000" rtlCol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pPr marL="0" lvl="0"/>
            <a:r>
              <a:rPr lang="en-US" err="1"/>
              <a:t>Titre</a:t>
            </a:r>
            <a:r>
              <a:rPr lang="en-US"/>
              <a:t> des parties</a:t>
            </a:r>
          </a:p>
        </p:txBody>
      </p:sp>
      <p:cxnSp>
        <p:nvCxnSpPr>
          <p:cNvPr id="26" name="Straight Connector 28">
            <a:extLst>
              <a:ext uri="{FF2B5EF4-FFF2-40B4-BE49-F238E27FC236}">
                <a16:creationId xmlns:a16="http://schemas.microsoft.com/office/drawing/2014/main" id="{B7766872-6DDF-49F6-BAA5-277D7D584464}"/>
              </a:ext>
            </a:extLst>
          </p:cNvPr>
          <p:cNvCxnSpPr/>
          <p:nvPr userDrawn="1"/>
        </p:nvCxnSpPr>
        <p:spPr>
          <a:xfrm>
            <a:off x="1151548" y="4363054"/>
            <a:ext cx="102489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266EBD-2D5A-48E3-B63C-366E50A45D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586" y="4495800"/>
            <a:ext cx="10728324" cy="1543050"/>
          </a:xfrm>
          <a:prstGeom prst="rect">
            <a:avLst/>
          </a:prstGeom>
          <a:noFill/>
        </p:spPr>
        <p:txBody>
          <a:bodyPr wrap="square" lIns="108000" tIns="0" rIns="108000" bIns="0" numCol="4" spcCol="432000" rtlCol="0" anchor="t"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lang="en-US" sz="1400" baseline="0" dirty="0" smtClean="0">
                <a:latin typeface="Corbel" panose="020B0503020204020204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fr-FR" dirty="0"/>
            </a:lvl5pPr>
          </a:lstStyle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2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3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4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5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6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7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8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9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10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11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B977EB1-EE86-4758-893F-613D3E361C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588" y="1999276"/>
            <a:ext cx="10728324" cy="1544023"/>
          </a:xfrm>
          <a:prstGeom prst="rect">
            <a:avLst/>
          </a:prstGeom>
          <a:noFill/>
        </p:spPr>
        <p:txBody>
          <a:bodyPr wrap="square" lIns="108000" tIns="0" rIns="108000" bIns="0" numCol="4" spcCol="432000" rtlCol="0" anchor="t"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lang="en-US" sz="1400" baseline="0" dirty="0" smtClean="0">
                <a:latin typeface="Corbel" panose="020B0503020204020204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fr-FR" dirty="0"/>
            </a:lvl5pPr>
          </a:lstStyle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2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3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4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5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6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7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8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9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10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11</a:t>
            </a:r>
          </a:p>
        </p:txBody>
      </p: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65A041DA-91E7-419E-9BC9-05C2CC492C60}"/>
              </a:ext>
            </a:extLst>
          </p:cNvPr>
          <p:cNvCxnSpPr/>
          <p:nvPr userDrawn="1"/>
        </p:nvCxnSpPr>
        <p:spPr>
          <a:xfrm>
            <a:off x="1151550" y="1867504"/>
            <a:ext cx="102489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09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B07E7A-542B-4EBF-9833-C4747CBD9636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9327DB3B-7532-45B8-9F41-DBC08F179C20}"/>
              </a:ext>
            </a:extLst>
          </p:cNvPr>
          <p:cNvSpPr txBox="1">
            <a:spLocks/>
          </p:cNvSpPr>
          <p:nvPr userDrawn="1"/>
        </p:nvSpPr>
        <p:spPr>
          <a:xfrm rot="21345072">
            <a:off x="-32801" y="3588289"/>
            <a:ext cx="4028004" cy="736061"/>
          </a:xfrm>
          <a:custGeom>
            <a:avLst/>
            <a:gdLst>
              <a:gd name="connsiteX0" fmla="*/ 4028004 w 4028004"/>
              <a:gd name="connsiteY0" fmla="*/ 0 h 736061"/>
              <a:gd name="connsiteX1" fmla="*/ 3973320 w 4028004"/>
              <a:gd name="connsiteY1" fmla="*/ 736061 h 736061"/>
              <a:gd name="connsiteX2" fmla="*/ 0 w 4028004"/>
              <a:gd name="connsiteY2" fmla="*/ 736061 h 736061"/>
              <a:gd name="connsiteX3" fmla="*/ 54683 w 4028004"/>
              <a:gd name="connsiteY3" fmla="*/ 0 h 73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8004" h="736061">
                <a:moveTo>
                  <a:pt x="4028004" y="0"/>
                </a:moveTo>
                <a:lnTo>
                  <a:pt x="3973320" y="736061"/>
                </a:lnTo>
                <a:lnTo>
                  <a:pt x="0" y="736061"/>
                </a:lnTo>
                <a:lnTo>
                  <a:pt x="54683" y="0"/>
                </a:lnTo>
                <a:close/>
              </a:path>
            </a:pathLst>
          </a:custGeom>
          <a:solidFill>
            <a:schemeClr val="bg2">
              <a:alpha val="41000"/>
            </a:schemeClr>
          </a:solidFill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Pratique</a:t>
            </a:r>
            <a:endParaRPr lang="fr-FR" sz="3600" b="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DEB0E0-0224-474F-A3CA-DCCE7D36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B0C1FF-22AE-4B44-B461-E58ADFF3FA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5780" y="1270000"/>
            <a:ext cx="701802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4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pic>
        <p:nvPicPr>
          <p:cNvPr id="8" name="Image 7" descr="C:\Users\jbc\AppData\Local\Temp\Work-500.png">
            <a:extLst>
              <a:ext uri="{FF2B5EF4-FFF2-40B4-BE49-F238E27FC236}">
                <a16:creationId xmlns:a16="http://schemas.microsoft.com/office/drawing/2014/main" id="{A032CFC6-7739-4673-B912-36DA111C8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00" y="1454359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550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4FE029-E055-43FB-895D-ABE8F4CC4A8F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269BD2-03FD-45DF-BAF1-3A8B3EF7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29AA076A-9345-4EDA-A316-4C7C7F0A8942}"/>
              </a:ext>
            </a:extLst>
          </p:cNvPr>
          <p:cNvSpPr txBox="1">
            <a:spLocks/>
          </p:cNvSpPr>
          <p:nvPr userDrawn="1"/>
        </p:nvSpPr>
        <p:spPr>
          <a:xfrm rot="21345072">
            <a:off x="-32801" y="3588289"/>
            <a:ext cx="4028004" cy="736061"/>
          </a:xfrm>
          <a:custGeom>
            <a:avLst/>
            <a:gdLst>
              <a:gd name="connsiteX0" fmla="*/ 4028004 w 4028004"/>
              <a:gd name="connsiteY0" fmla="*/ 0 h 736061"/>
              <a:gd name="connsiteX1" fmla="*/ 3973320 w 4028004"/>
              <a:gd name="connsiteY1" fmla="*/ 736061 h 736061"/>
              <a:gd name="connsiteX2" fmla="*/ 0 w 4028004"/>
              <a:gd name="connsiteY2" fmla="*/ 736061 h 736061"/>
              <a:gd name="connsiteX3" fmla="*/ 54683 w 4028004"/>
              <a:gd name="connsiteY3" fmla="*/ 0 h 73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8004" h="736061">
                <a:moveTo>
                  <a:pt x="4028004" y="0"/>
                </a:moveTo>
                <a:lnTo>
                  <a:pt x="3973320" y="736061"/>
                </a:lnTo>
                <a:lnTo>
                  <a:pt x="0" y="736061"/>
                </a:lnTo>
                <a:lnTo>
                  <a:pt x="54683" y="0"/>
                </a:lnTo>
                <a:close/>
              </a:path>
            </a:pathLst>
          </a:custGeom>
          <a:solidFill>
            <a:schemeClr val="bg2">
              <a:alpha val="41000"/>
            </a:schemeClr>
          </a:solidFill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Exemple</a:t>
            </a:r>
            <a:endParaRPr lang="fr-FR" sz="3600" b="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F0B9001-363B-4990-8636-55355A34B85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329525">
            <a:off x="1634331" y="820168"/>
            <a:ext cx="979488" cy="2327275"/>
            <a:chOff x="936" y="458"/>
            <a:chExt cx="617" cy="1466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86000"/>
              </a:prstClr>
            </a:outerShdw>
          </a:effectLst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D8E2748-4B47-4FDC-A0A8-0087C7B0E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" y="768"/>
              <a:ext cx="617" cy="1156"/>
            </a:xfrm>
            <a:custGeom>
              <a:avLst/>
              <a:gdLst>
                <a:gd name="T0" fmla="*/ 659 w 1851"/>
                <a:gd name="T1" fmla="*/ 1925 h 3469"/>
                <a:gd name="T2" fmla="*/ 1192 w 1851"/>
                <a:gd name="T3" fmla="*/ 348 h 3469"/>
                <a:gd name="T4" fmla="*/ 174 w 1851"/>
                <a:gd name="T5" fmla="*/ 0 h 3469"/>
                <a:gd name="T6" fmla="*/ 1712 w 1851"/>
                <a:gd name="T7" fmla="*/ 4 h 3469"/>
                <a:gd name="T8" fmla="*/ 1774 w 1851"/>
                <a:gd name="T9" fmla="*/ 30 h 3469"/>
                <a:gd name="T10" fmla="*/ 1822 w 1851"/>
                <a:gd name="T11" fmla="*/ 77 h 3469"/>
                <a:gd name="T12" fmla="*/ 1847 w 1851"/>
                <a:gd name="T13" fmla="*/ 140 h 3469"/>
                <a:gd name="T14" fmla="*/ 1847 w 1851"/>
                <a:gd name="T15" fmla="*/ 210 h 3469"/>
                <a:gd name="T16" fmla="*/ 1822 w 1851"/>
                <a:gd name="T17" fmla="*/ 271 h 3469"/>
                <a:gd name="T18" fmla="*/ 1774 w 1851"/>
                <a:gd name="T19" fmla="*/ 318 h 3469"/>
                <a:gd name="T20" fmla="*/ 1712 w 1851"/>
                <a:gd name="T21" fmla="*/ 344 h 3469"/>
                <a:gd name="T22" fmla="*/ 1552 w 1851"/>
                <a:gd name="T23" fmla="*/ 348 h 3469"/>
                <a:gd name="T24" fmla="*/ 1548 w 1851"/>
                <a:gd name="T25" fmla="*/ 2915 h 3469"/>
                <a:gd name="T26" fmla="*/ 1516 w 1851"/>
                <a:gd name="T27" fmla="*/ 3053 h 3469"/>
                <a:gd name="T28" fmla="*/ 1455 w 1851"/>
                <a:gd name="T29" fmla="*/ 3178 h 3469"/>
                <a:gd name="T30" fmla="*/ 1368 w 1851"/>
                <a:gd name="T31" fmla="*/ 3286 h 3469"/>
                <a:gd name="T32" fmla="*/ 1261 w 1851"/>
                <a:gd name="T33" fmla="*/ 3371 h 3469"/>
                <a:gd name="T34" fmla="*/ 1137 w 1851"/>
                <a:gd name="T35" fmla="*/ 3432 h 3469"/>
                <a:gd name="T36" fmla="*/ 999 w 1851"/>
                <a:gd name="T37" fmla="*/ 3465 h 3469"/>
                <a:gd name="T38" fmla="*/ 852 w 1851"/>
                <a:gd name="T39" fmla="*/ 3465 h 3469"/>
                <a:gd name="T40" fmla="*/ 714 w 1851"/>
                <a:gd name="T41" fmla="*/ 3432 h 3469"/>
                <a:gd name="T42" fmla="*/ 590 w 1851"/>
                <a:gd name="T43" fmla="*/ 3371 h 3469"/>
                <a:gd name="T44" fmla="*/ 483 w 1851"/>
                <a:gd name="T45" fmla="*/ 3286 h 3469"/>
                <a:gd name="T46" fmla="*/ 396 w 1851"/>
                <a:gd name="T47" fmla="*/ 3178 h 3469"/>
                <a:gd name="T48" fmla="*/ 335 w 1851"/>
                <a:gd name="T49" fmla="*/ 3053 h 3469"/>
                <a:gd name="T50" fmla="*/ 303 w 1851"/>
                <a:gd name="T51" fmla="*/ 2915 h 3469"/>
                <a:gd name="T52" fmla="*/ 299 w 1851"/>
                <a:gd name="T53" fmla="*/ 348 h 3469"/>
                <a:gd name="T54" fmla="*/ 139 w 1851"/>
                <a:gd name="T55" fmla="*/ 345 h 3469"/>
                <a:gd name="T56" fmla="*/ 77 w 1851"/>
                <a:gd name="T57" fmla="*/ 318 h 3469"/>
                <a:gd name="T58" fmla="*/ 29 w 1851"/>
                <a:gd name="T59" fmla="*/ 271 h 3469"/>
                <a:gd name="T60" fmla="*/ 4 w 1851"/>
                <a:gd name="T61" fmla="*/ 210 h 3469"/>
                <a:gd name="T62" fmla="*/ 4 w 1851"/>
                <a:gd name="T63" fmla="*/ 140 h 3469"/>
                <a:gd name="T64" fmla="*/ 29 w 1851"/>
                <a:gd name="T65" fmla="*/ 77 h 3469"/>
                <a:gd name="T66" fmla="*/ 77 w 1851"/>
                <a:gd name="T67" fmla="*/ 30 h 3469"/>
                <a:gd name="T68" fmla="*/ 139 w 1851"/>
                <a:gd name="T69" fmla="*/ 4 h 3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1" h="3469">
                  <a:moveTo>
                    <a:pt x="659" y="348"/>
                  </a:moveTo>
                  <a:lnTo>
                    <a:pt x="659" y="1925"/>
                  </a:lnTo>
                  <a:lnTo>
                    <a:pt x="1192" y="1925"/>
                  </a:lnTo>
                  <a:lnTo>
                    <a:pt x="1192" y="348"/>
                  </a:lnTo>
                  <a:lnTo>
                    <a:pt x="659" y="348"/>
                  </a:lnTo>
                  <a:close/>
                  <a:moveTo>
                    <a:pt x="174" y="0"/>
                  </a:moveTo>
                  <a:lnTo>
                    <a:pt x="1677" y="0"/>
                  </a:lnTo>
                  <a:lnTo>
                    <a:pt x="1712" y="4"/>
                  </a:lnTo>
                  <a:lnTo>
                    <a:pt x="1744" y="14"/>
                  </a:lnTo>
                  <a:lnTo>
                    <a:pt x="1774" y="30"/>
                  </a:lnTo>
                  <a:lnTo>
                    <a:pt x="1800" y="52"/>
                  </a:lnTo>
                  <a:lnTo>
                    <a:pt x="1822" y="77"/>
                  </a:lnTo>
                  <a:lnTo>
                    <a:pt x="1838" y="107"/>
                  </a:lnTo>
                  <a:lnTo>
                    <a:pt x="1847" y="140"/>
                  </a:lnTo>
                  <a:lnTo>
                    <a:pt x="1851" y="175"/>
                  </a:lnTo>
                  <a:lnTo>
                    <a:pt x="1847" y="210"/>
                  </a:lnTo>
                  <a:lnTo>
                    <a:pt x="1838" y="242"/>
                  </a:lnTo>
                  <a:lnTo>
                    <a:pt x="1822" y="271"/>
                  </a:lnTo>
                  <a:lnTo>
                    <a:pt x="1800" y="297"/>
                  </a:lnTo>
                  <a:lnTo>
                    <a:pt x="1774" y="318"/>
                  </a:lnTo>
                  <a:lnTo>
                    <a:pt x="1744" y="334"/>
                  </a:lnTo>
                  <a:lnTo>
                    <a:pt x="1712" y="344"/>
                  </a:lnTo>
                  <a:lnTo>
                    <a:pt x="1677" y="348"/>
                  </a:lnTo>
                  <a:lnTo>
                    <a:pt x="1552" y="348"/>
                  </a:lnTo>
                  <a:lnTo>
                    <a:pt x="1552" y="2842"/>
                  </a:lnTo>
                  <a:lnTo>
                    <a:pt x="1548" y="2915"/>
                  </a:lnTo>
                  <a:lnTo>
                    <a:pt x="1536" y="2986"/>
                  </a:lnTo>
                  <a:lnTo>
                    <a:pt x="1516" y="3053"/>
                  </a:lnTo>
                  <a:lnTo>
                    <a:pt x="1489" y="3118"/>
                  </a:lnTo>
                  <a:lnTo>
                    <a:pt x="1455" y="3178"/>
                  </a:lnTo>
                  <a:lnTo>
                    <a:pt x="1414" y="3235"/>
                  </a:lnTo>
                  <a:lnTo>
                    <a:pt x="1368" y="3286"/>
                  </a:lnTo>
                  <a:lnTo>
                    <a:pt x="1317" y="3331"/>
                  </a:lnTo>
                  <a:lnTo>
                    <a:pt x="1261" y="3371"/>
                  </a:lnTo>
                  <a:lnTo>
                    <a:pt x="1200" y="3405"/>
                  </a:lnTo>
                  <a:lnTo>
                    <a:pt x="1137" y="3432"/>
                  </a:lnTo>
                  <a:lnTo>
                    <a:pt x="1069" y="3452"/>
                  </a:lnTo>
                  <a:lnTo>
                    <a:pt x="999" y="3465"/>
                  </a:lnTo>
                  <a:lnTo>
                    <a:pt x="925" y="3469"/>
                  </a:lnTo>
                  <a:lnTo>
                    <a:pt x="852" y="3465"/>
                  </a:lnTo>
                  <a:lnTo>
                    <a:pt x="782" y="3452"/>
                  </a:lnTo>
                  <a:lnTo>
                    <a:pt x="714" y="3432"/>
                  </a:lnTo>
                  <a:lnTo>
                    <a:pt x="651" y="3405"/>
                  </a:lnTo>
                  <a:lnTo>
                    <a:pt x="590" y="3371"/>
                  </a:lnTo>
                  <a:lnTo>
                    <a:pt x="534" y="3331"/>
                  </a:lnTo>
                  <a:lnTo>
                    <a:pt x="483" y="3286"/>
                  </a:lnTo>
                  <a:lnTo>
                    <a:pt x="437" y="3235"/>
                  </a:lnTo>
                  <a:lnTo>
                    <a:pt x="396" y="3178"/>
                  </a:lnTo>
                  <a:lnTo>
                    <a:pt x="362" y="3118"/>
                  </a:lnTo>
                  <a:lnTo>
                    <a:pt x="335" y="3053"/>
                  </a:lnTo>
                  <a:lnTo>
                    <a:pt x="315" y="2986"/>
                  </a:lnTo>
                  <a:lnTo>
                    <a:pt x="303" y="2915"/>
                  </a:lnTo>
                  <a:lnTo>
                    <a:pt x="299" y="2842"/>
                  </a:lnTo>
                  <a:lnTo>
                    <a:pt x="299" y="348"/>
                  </a:lnTo>
                  <a:lnTo>
                    <a:pt x="174" y="348"/>
                  </a:lnTo>
                  <a:lnTo>
                    <a:pt x="139" y="345"/>
                  </a:lnTo>
                  <a:lnTo>
                    <a:pt x="107" y="334"/>
                  </a:lnTo>
                  <a:lnTo>
                    <a:pt x="77" y="318"/>
                  </a:lnTo>
                  <a:lnTo>
                    <a:pt x="51" y="298"/>
                  </a:lnTo>
                  <a:lnTo>
                    <a:pt x="29" y="271"/>
                  </a:lnTo>
                  <a:lnTo>
                    <a:pt x="13" y="242"/>
                  </a:lnTo>
                  <a:lnTo>
                    <a:pt x="4" y="210"/>
                  </a:lnTo>
                  <a:lnTo>
                    <a:pt x="0" y="175"/>
                  </a:lnTo>
                  <a:lnTo>
                    <a:pt x="4" y="140"/>
                  </a:lnTo>
                  <a:lnTo>
                    <a:pt x="13" y="107"/>
                  </a:lnTo>
                  <a:lnTo>
                    <a:pt x="29" y="77"/>
                  </a:lnTo>
                  <a:lnTo>
                    <a:pt x="51" y="52"/>
                  </a:lnTo>
                  <a:lnTo>
                    <a:pt x="77" y="30"/>
                  </a:lnTo>
                  <a:lnTo>
                    <a:pt x="107" y="14"/>
                  </a:lnTo>
                  <a:lnTo>
                    <a:pt x="139" y="4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090F225-8C6C-478D-A895-9BF6D587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" y="458"/>
              <a:ext cx="135" cy="135"/>
            </a:xfrm>
            <a:custGeom>
              <a:avLst/>
              <a:gdLst>
                <a:gd name="T0" fmla="*/ 203 w 404"/>
                <a:gd name="T1" fmla="*/ 0 h 404"/>
                <a:gd name="T2" fmla="*/ 243 w 404"/>
                <a:gd name="T3" fmla="*/ 5 h 404"/>
                <a:gd name="T4" fmla="*/ 281 w 404"/>
                <a:gd name="T5" fmla="*/ 16 h 404"/>
                <a:gd name="T6" fmla="*/ 315 w 404"/>
                <a:gd name="T7" fmla="*/ 35 h 404"/>
                <a:gd name="T8" fmla="*/ 345 w 404"/>
                <a:gd name="T9" fmla="*/ 59 h 404"/>
                <a:gd name="T10" fmla="*/ 369 w 404"/>
                <a:gd name="T11" fmla="*/ 89 h 404"/>
                <a:gd name="T12" fmla="*/ 388 w 404"/>
                <a:gd name="T13" fmla="*/ 124 h 404"/>
                <a:gd name="T14" fmla="*/ 400 w 404"/>
                <a:gd name="T15" fmla="*/ 162 h 404"/>
                <a:gd name="T16" fmla="*/ 404 w 404"/>
                <a:gd name="T17" fmla="*/ 203 h 404"/>
                <a:gd name="T18" fmla="*/ 400 w 404"/>
                <a:gd name="T19" fmla="*/ 243 h 404"/>
                <a:gd name="T20" fmla="*/ 388 w 404"/>
                <a:gd name="T21" fmla="*/ 281 h 404"/>
                <a:gd name="T22" fmla="*/ 369 w 404"/>
                <a:gd name="T23" fmla="*/ 315 h 404"/>
                <a:gd name="T24" fmla="*/ 345 w 404"/>
                <a:gd name="T25" fmla="*/ 345 h 404"/>
                <a:gd name="T26" fmla="*/ 315 w 404"/>
                <a:gd name="T27" fmla="*/ 371 h 404"/>
                <a:gd name="T28" fmla="*/ 281 w 404"/>
                <a:gd name="T29" fmla="*/ 388 h 404"/>
                <a:gd name="T30" fmla="*/ 243 w 404"/>
                <a:gd name="T31" fmla="*/ 400 h 404"/>
                <a:gd name="T32" fmla="*/ 203 w 404"/>
                <a:gd name="T33" fmla="*/ 404 h 404"/>
                <a:gd name="T34" fmla="*/ 162 w 404"/>
                <a:gd name="T35" fmla="*/ 400 h 404"/>
                <a:gd name="T36" fmla="*/ 124 w 404"/>
                <a:gd name="T37" fmla="*/ 388 h 404"/>
                <a:gd name="T38" fmla="*/ 89 w 404"/>
                <a:gd name="T39" fmla="*/ 371 h 404"/>
                <a:gd name="T40" fmla="*/ 59 w 404"/>
                <a:gd name="T41" fmla="*/ 345 h 404"/>
                <a:gd name="T42" fmla="*/ 35 w 404"/>
                <a:gd name="T43" fmla="*/ 315 h 404"/>
                <a:gd name="T44" fmla="*/ 16 w 404"/>
                <a:gd name="T45" fmla="*/ 281 h 404"/>
                <a:gd name="T46" fmla="*/ 5 w 404"/>
                <a:gd name="T47" fmla="*/ 243 h 404"/>
                <a:gd name="T48" fmla="*/ 0 w 404"/>
                <a:gd name="T49" fmla="*/ 203 h 404"/>
                <a:gd name="T50" fmla="*/ 5 w 404"/>
                <a:gd name="T51" fmla="*/ 162 h 404"/>
                <a:gd name="T52" fmla="*/ 16 w 404"/>
                <a:gd name="T53" fmla="*/ 124 h 404"/>
                <a:gd name="T54" fmla="*/ 35 w 404"/>
                <a:gd name="T55" fmla="*/ 89 h 404"/>
                <a:gd name="T56" fmla="*/ 59 w 404"/>
                <a:gd name="T57" fmla="*/ 59 h 404"/>
                <a:gd name="T58" fmla="*/ 89 w 404"/>
                <a:gd name="T59" fmla="*/ 35 h 404"/>
                <a:gd name="T60" fmla="*/ 124 w 404"/>
                <a:gd name="T61" fmla="*/ 16 h 404"/>
                <a:gd name="T62" fmla="*/ 162 w 404"/>
                <a:gd name="T63" fmla="*/ 5 h 404"/>
                <a:gd name="T64" fmla="*/ 203 w 404"/>
                <a:gd name="T65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4" h="404">
                  <a:moveTo>
                    <a:pt x="203" y="0"/>
                  </a:moveTo>
                  <a:lnTo>
                    <a:pt x="243" y="5"/>
                  </a:lnTo>
                  <a:lnTo>
                    <a:pt x="281" y="16"/>
                  </a:lnTo>
                  <a:lnTo>
                    <a:pt x="315" y="35"/>
                  </a:lnTo>
                  <a:lnTo>
                    <a:pt x="345" y="59"/>
                  </a:lnTo>
                  <a:lnTo>
                    <a:pt x="369" y="89"/>
                  </a:lnTo>
                  <a:lnTo>
                    <a:pt x="388" y="124"/>
                  </a:lnTo>
                  <a:lnTo>
                    <a:pt x="400" y="162"/>
                  </a:lnTo>
                  <a:lnTo>
                    <a:pt x="404" y="203"/>
                  </a:lnTo>
                  <a:lnTo>
                    <a:pt x="400" y="243"/>
                  </a:lnTo>
                  <a:lnTo>
                    <a:pt x="388" y="281"/>
                  </a:lnTo>
                  <a:lnTo>
                    <a:pt x="369" y="315"/>
                  </a:lnTo>
                  <a:lnTo>
                    <a:pt x="345" y="345"/>
                  </a:lnTo>
                  <a:lnTo>
                    <a:pt x="315" y="371"/>
                  </a:lnTo>
                  <a:lnTo>
                    <a:pt x="281" y="388"/>
                  </a:lnTo>
                  <a:lnTo>
                    <a:pt x="243" y="400"/>
                  </a:lnTo>
                  <a:lnTo>
                    <a:pt x="203" y="404"/>
                  </a:lnTo>
                  <a:lnTo>
                    <a:pt x="162" y="400"/>
                  </a:lnTo>
                  <a:lnTo>
                    <a:pt x="124" y="388"/>
                  </a:lnTo>
                  <a:lnTo>
                    <a:pt x="89" y="371"/>
                  </a:lnTo>
                  <a:lnTo>
                    <a:pt x="59" y="345"/>
                  </a:lnTo>
                  <a:lnTo>
                    <a:pt x="35" y="315"/>
                  </a:lnTo>
                  <a:lnTo>
                    <a:pt x="16" y="281"/>
                  </a:lnTo>
                  <a:lnTo>
                    <a:pt x="5" y="243"/>
                  </a:lnTo>
                  <a:lnTo>
                    <a:pt x="0" y="203"/>
                  </a:lnTo>
                  <a:lnTo>
                    <a:pt x="5" y="162"/>
                  </a:lnTo>
                  <a:lnTo>
                    <a:pt x="16" y="124"/>
                  </a:lnTo>
                  <a:lnTo>
                    <a:pt x="35" y="89"/>
                  </a:lnTo>
                  <a:lnTo>
                    <a:pt x="59" y="59"/>
                  </a:lnTo>
                  <a:lnTo>
                    <a:pt x="89" y="35"/>
                  </a:lnTo>
                  <a:lnTo>
                    <a:pt x="124" y="16"/>
                  </a:lnTo>
                  <a:lnTo>
                    <a:pt x="162" y="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909DD20-6D6C-46DB-AF0A-C56F51A0E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" y="610"/>
              <a:ext cx="78" cy="77"/>
            </a:xfrm>
            <a:custGeom>
              <a:avLst/>
              <a:gdLst>
                <a:gd name="T0" fmla="*/ 116 w 233"/>
                <a:gd name="T1" fmla="*/ 0 h 231"/>
                <a:gd name="T2" fmla="*/ 147 w 233"/>
                <a:gd name="T3" fmla="*/ 4 h 231"/>
                <a:gd name="T4" fmla="*/ 174 w 233"/>
                <a:gd name="T5" fmla="*/ 15 h 231"/>
                <a:gd name="T6" fmla="*/ 197 w 233"/>
                <a:gd name="T7" fmla="*/ 34 h 231"/>
                <a:gd name="T8" fmla="*/ 216 w 233"/>
                <a:gd name="T9" fmla="*/ 57 h 231"/>
                <a:gd name="T10" fmla="*/ 227 w 233"/>
                <a:gd name="T11" fmla="*/ 85 h 231"/>
                <a:gd name="T12" fmla="*/ 233 w 233"/>
                <a:gd name="T13" fmla="*/ 115 h 231"/>
                <a:gd name="T14" fmla="*/ 227 w 233"/>
                <a:gd name="T15" fmla="*/ 146 h 231"/>
                <a:gd name="T16" fmla="*/ 216 w 233"/>
                <a:gd name="T17" fmla="*/ 175 h 231"/>
                <a:gd name="T18" fmla="*/ 197 w 233"/>
                <a:gd name="T19" fmla="*/ 198 h 231"/>
                <a:gd name="T20" fmla="*/ 174 w 233"/>
                <a:gd name="T21" fmla="*/ 215 h 231"/>
                <a:gd name="T22" fmla="*/ 147 w 233"/>
                <a:gd name="T23" fmla="*/ 227 h 231"/>
                <a:gd name="T24" fmla="*/ 116 w 233"/>
                <a:gd name="T25" fmla="*/ 231 h 231"/>
                <a:gd name="T26" fmla="*/ 85 w 233"/>
                <a:gd name="T27" fmla="*/ 227 h 231"/>
                <a:gd name="T28" fmla="*/ 58 w 233"/>
                <a:gd name="T29" fmla="*/ 215 h 231"/>
                <a:gd name="T30" fmla="*/ 34 w 233"/>
                <a:gd name="T31" fmla="*/ 198 h 231"/>
                <a:gd name="T32" fmla="*/ 16 w 233"/>
                <a:gd name="T33" fmla="*/ 175 h 231"/>
                <a:gd name="T34" fmla="*/ 4 w 233"/>
                <a:gd name="T35" fmla="*/ 146 h 231"/>
                <a:gd name="T36" fmla="*/ 0 w 233"/>
                <a:gd name="T37" fmla="*/ 115 h 231"/>
                <a:gd name="T38" fmla="*/ 4 w 233"/>
                <a:gd name="T39" fmla="*/ 85 h 231"/>
                <a:gd name="T40" fmla="*/ 16 w 233"/>
                <a:gd name="T41" fmla="*/ 57 h 231"/>
                <a:gd name="T42" fmla="*/ 34 w 233"/>
                <a:gd name="T43" fmla="*/ 34 h 231"/>
                <a:gd name="T44" fmla="*/ 58 w 233"/>
                <a:gd name="T45" fmla="*/ 15 h 231"/>
                <a:gd name="T46" fmla="*/ 85 w 233"/>
                <a:gd name="T47" fmla="*/ 4 h 231"/>
                <a:gd name="T48" fmla="*/ 116 w 233"/>
                <a:gd name="T4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3" h="231">
                  <a:moveTo>
                    <a:pt x="116" y="0"/>
                  </a:moveTo>
                  <a:lnTo>
                    <a:pt x="147" y="4"/>
                  </a:lnTo>
                  <a:lnTo>
                    <a:pt x="174" y="15"/>
                  </a:lnTo>
                  <a:lnTo>
                    <a:pt x="197" y="34"/>
                  </a:lnTo>
                  <a:lnTo>
                    <a:pt x="216" y="57"/>
                  </a:lnTo>
                  <a:lnTo>
                    <a:pt x="227" y="85"/>
                  </a:lnTo>
                  <a:lnTo>
                    <a:pt x="233" y="115"/>
                  </a:lnTo>
                  <a:lnTo>
                    <a:pt x="227" y="146"/>
                  </a:lnTo>
                  <a:lnTo>
                    <a:pt x="216" y="175"/>
                  </a:lnTo>
                  <a:lnTo>
                    <a:pt x="197" y="198"/>
                  </a:lnTo>
                  <a:lnTo>
                    <a:pt x="174" y="215"/>
                  </a:lnTo>
                  <a:lnTo>
                    <a:pt x="147" y="227"/>
                  </a:lnTo>
                  <a:lnTo>
                    <a:pt x="116" y="231"/>
                  </a:lnTo>
                  <a:lnTo>
                    <a:pt x="85" y="227"/>
                  </a:lnTo>
                  <a:lnTo>
                    <a:pt x="58" y="215"/>
                  </a:lnTo>
                  <a:lnTo>
                    <a:pt x="34" y="198"/>
                  </a:lnTo>
                  <a:lnTo>
                    <a:pt x="16" y="175"/>
                  </a:lnTo>
                  <a:lnTo>
                    <a:pt x="4" y="146"/>
                  </a:lnTo>
                  <a:lnTo>
                    <a:pt x="0" y="115"/>
                  </a:lnTo>
                  <a:lnTo>
                    <a:pt x="4" y="85"/>
                  </a:lnTo>
                  <a:lnTo>
                    <a:pt x="16" y="57"/>
                  </a:lnTo>
                  <a:lnTo>
                    <a:pt x="34" y="34"/>
                  </a:lnTo>
                  <a:lnTo>
                    <a:pt x="58" y="15"/>
                  </a:lnTo>
                  <a:lnTo>
                    <a:pt x="85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B40FE5-5018-4B66-B88F-CAC79EAC2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1201"/>
              <a:ext cx="77" cy="77"/>
            </a:xfrm>
            <a:custGeom>
              <a:avLst/>
              <a:gdLst>
                <a:gd name="T0" fmla="*/ 116 w 231"/>
                <a:gd name="T1" fmla="*/ 0 h 233"/>
                <a:gd name="T2" fmla="*/ 147 w 231"/>
                <a:gd name="T3" fmla="*/ 4 h 233"/>
                <a:gd name="T4" fmla="*/ 175 w 231"/>
                <a:gd name="T5" fmla="*/ 16 h 233"/>
                <a:gd name="T6" fmla="*/ 198 w 231"/>
                <a:gd name="T7" fmla="*/ 34 h 233"/>
                <a:gd name="T8" fmla="*/ 216 w 231"/>
                <a:gd name="T9" fmla="*/ 58 h 233"/>
                <a:gd name="T10" fmla="*/ 227 w 231"/>
                <a:gd name="T11" fmla="*/ 85 h 233"/>
                <a:gd name="T12" fmla="*/ 231 w 231"/>
                <a:gd name="T13" fmla="*/ 116 h 233"/>
                <a:gd name="T14" fmla="*/ 227 w 231"/>
                <a:gd name="T15" fmla="*/ 147 h 233"/>
                <a:gd name="T16" fmla="*/ 216 w 231"/>
                <a:gd name="T17" fmla="*/ 174 h 233"/>
                <a:gd name="T18" fmla="*/ 198 w 231"/>
                <a:gd name="T19" fmla="*/ 199 h 233"/>
                <a:gd name="T20" fmla="*/ 175 w 231"/>
                <a:gd name="T21" fmla="*/ 216 h 233"/>
                <a:gd name="T22" fmla="*/ 147 w 231"/>
                <a:gd name="T23" fmla="*/ 228 h 233"/>
                <a:gd name="T24" fmla="*/ 116 w 231"/>
                <a:gd name="T25" fmla="*/ 233 h 233"/>
                <a:gd name="T26" fmla="*/ 85 w 231"/>
                <a:gd name="T27" fmla="*/ 228 h 233"/>
                <a:gd name="T28" fmla="*/ 58 w 231"/>
                <a:gd name="T29" fmla="*/ 216 h 233"/>
                <a:gd name="T30" fmla="*/ 34 w 231"/>
                <a:gd name="T31" fmla="*/ 199 h 233"/>
                <a:gd name="T32" fmla="*/ 16 w 231"/>
                <a:gd name="T33" fmla="*/ 174 h 233"/>
                <a:gd name="T34" fmla="*/ 4 w 231"/>
                <a:gd name="T35" fmla="*/ 147 h 233"/>
                <a:gd name="T36" fmla="*/ 0 w 231"/>
                <a:gd name="T37" fmla="*/ 116 h 233"/>
                <a:gd name="T38" fmla="*/ 4 w 231"/>
                <a:gd name="T39" fmla="*/ 85 h 233"/>
                <a:gd name="T40" fmla="*/ 16 w 231"/>
                <a:gd name="T41" fmla="*/ 58 h 233"/>
                <a:gd name="T42" fmla="*/ 34 w 231"/>
                <a:gd name="T43" fmla="*/ 34 h 233"/>
                <a:gd name="T44" fmla="*/ 58 w 231"/>
                <a:gd name="T45" fmla="*/ 16 h 233"/>
                <a:gd name="T46" fmla="*/ 85 w 231"/>
                <a:gd name="T47" fmla="*/ 4 h 233"/>
                <a:gd name="T48" fmla="*/ 116 w 231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233">
                  <a:moveTo>
                    <a:pt x="116" y="0"/>
                  </a:moveTo>
                  <a:lnTo>
                    <a:pt x="147" y="4"/>
                  </a:lnTo>
                  <a:lnTo>
                    <a:pt x="175" y="16"/>
                  </a:lnTo>
                  <a:lnTo>
                    <a:pt x="198" y="34"/>
                  </a:lnTo>
                  <a:lnTo>
                    <a:pt x="216" y="58"/>
                  </a:lnTo>
                  <a:lnTo>
                    <a:pt x="227" y="85"/>
                  </a:lnTo>
                  <a:lnTo>
                    <a:pt x="231" y="116"/>
                  </a:lnTo>
                  <a:lnTo>
                    <a:pt x="227" y="147"/>
                  </a:lnTo>
                  <a:lnTo>
                    <a:pt x="216" y="174"/>
                  </a:lnTo>
                  <a:lnTo>
                    <a:pt x="198" y="199"/>
                  </a:lnTo>
                  <a:lnTo>
                    <a:pt x="175" y="216"/>
                  </a:lnTo>
                  <a:lnTo>
                    <a:pt x="147" y="228"/>
                  </a:lnTo>
                  <a:lnTo>
                    <a:pt x="116" y="233"/>
                  </a:lnTo>
                  <a:lnTo>
                    <a:pt x="85" y="228"/>
                  </a:lnTo>
                  <a:lnTo>
                    <a:pt x="58" y="216"/>
                  </a:lnTo>
                  <a:lnTo>
                    <a:pt x="34" y="199"/>
                  </a:lnTo>
                  <a:lnTo>
                    <a:pt x="16" y="174"/>
                  </a:lnTo>
                  <a:lnTo>
                    <a:pt x="4" y="147"/>
                  </a:lnTo>
                  <a:lnTo>
                    <a:pt x="0" y="116"/>
                  </a:lnTo>
                  <a:lnTo>
                    <a:pt x="4" y="85"/>
                  </a:lnTo>
                  <a:lnTo>
                    <a:pt x="16" y="58"/>
                  </a:lnTo>
                  <a:lnTo>
                    <a:pt x="34" y="34"/>
                  </a:lnTo>
                  <a:lnTo>
                    <a:pt x="58" y="16"/>
                  </a:lnTo>
                  <a:lnTo>
                    <a:pt x="85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82AD19-6553-477D-ACE0-16B0096C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633"/>
              <a:ext cx="46" cy="46"/>
            </a:xfrm>
            <a:custGeom>
              <a:avLst/>
              <a:gdLst>
                <a:gd name="T0" fmla="*/ 69 w 138"/>
                <a:gd name="T1" fmla="*/ 0 h 137"/>
                <a:gd name="T2" fmla="*/ 91 w 138"/>
                <a:gd name="T3" fmla="*/ 3 h 137"/>
                <a:gd name="T4" fmla="*/ 110 w 138"/>
                <a:gd name="T5" fmla="*/ 12 h 137"/>
                <a:gd name="T6" fmla="*/ 125 w 138"/>
                <a:gd name="T7" fmla="*/ 27 h 137"/>
                <a:gd name="T8" fmla="*/ 134 w 138"/>
                <a:gd name="T9" fmla="*/ 46 h 137"/>
                <a:gd name="T10" fmla="*/ 138 w 138"/>
                <a:gd name="T11" fmla="*/ 68 h 137"/>
                <a:gd name="T12" fmla="*/ 134 w 138"/>
                <a:gd name="T13" fmla="*/ 89 h 137"/>
                <a:gd name="T14" fmla="*/ 125 w 138"/>
                <a:gd name="T15" fmla="*/ 108 h 137"/>
                <a:gd name="T16" fmla="*/ 110 w 138"/>
                <a:gd name="T17" fmla="*/ 123 h 137"/>
                <a:gd name="T18" fmla="*/ 91 w 138"/>
                <a:gd name="T19" fmla="*/ 134 h 137"/>
                <a:gd name="T20" fmla="*/ 69 w 138"/>
                <a:gd name="T21" fmla="*/ 137 h 137"/>
                <a:gd name="T22" fmla="*/ 48 w 138"/>
                <a:gd name="T23" fmla="*/ 134 h 137"/>
                <a:gd name="T24" fmla="*/ 29 w 138"/>
                <a:gd name="T25" fmla="*/ 123 h 137"/>
                <a:gd name="T26" fmla="*/ 14 w 138"/>
                <a:gd name="T27" fmla="*/ 108 h 137"/>
                <a:gd name="T28" fmla="*/ 4 w 138"/>
                <a:gd name="T29" fmla="*/ 89 h 137"/>
                <a:gd name="T30" fmla="*/ 0 w 138"/>
                <a:gd name="T31" fmla="*/ 68 h 137"/>
                <a:gd name="T32" fmla="*/ 4 w 138"/>
                <a:gd name="T33" fmla="*/ 46 h 137"/>
                <a:gd name="T34" fmla="*/ 14 w 138"/>
                <a:gd name="T35" fmla="*/ 27 h 137"/>
                <a:gd name="T36" fmla="*/ 29 w 138"/>
                <a:gd name="T37" fmla="*/ 12 h 137"/>
                <a:gd name="T38" fmla="*/ 48 w 138"/>
                <a:gd name="T39" fmla="*/ 3 h 137"/>
                <a:gd name="T40" fmla="*/ 69 w 138"/>
                <a:gd name="T4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37">
                  <a:moveTo>
                    <a:pt x="69" y="0"/>
                  </a:moveTo>
                  <a:lnTo>
                    <a:pt x="91" y="3"/>
                  </a:lnTo>
                  <a:lnTo>
                    <a:pt x="110" y="12"/>
                  </a:lnTo>
                  <a:lnTo>
                    <a:pt x="125" y="27"/>
                  </a:lnTo>
                  <a:lnTo>
                    <a:pt x="134" y="46"/>
                  </a:lnTo>
                  <a:lnTo>
                    <a:pt x="138" y="68"/>
                  </a:lnTo>
                  <a:lnTo>
                    <a:pt x="134" y="89"/>
                  </a:lnTo>
                  <a:lnTo>
                    <a:pt x="125" y="108"/>
                  </a:lnTo>
                  <a:lnTo>
                    <a:pt x="110" y="123"/>
                  </a:lnTo>
                  <a:lnTo>
                    <a:pt x="91" y="134"/>
                  </a:lnTo>
                  <a:lnTo>
                    <a:pt x="69" y="137"/>
                  </a:lnTo>
                  <a:lnTo>
                    <a:pt x="48" y="134"/>
                  </a:lnTo>
                  <a:lnTo>
                    <a:pt x="29" y="123"/>
                  </a:lnTo>
                  <a:lnTo>
                    <a:pt x="14" y="108"/>
                  </a:lnTo>
                  <a:lnTo>
                    <a:pt x="4" y="89"/>
                  </a:lnTo>
                  <a:lnTo>
                    <a:pt x="0" y="68"/>
                  </a:lnTo>
                  <a:lnTo>
                    <a:pt x="4" y="46"/>
                  </a:lnTo>
                  <a:lnTo>
                    <a:pt x="14" y="27"/>
                  </a:lnTo>
                  <a:lnTo>
                    <a:pt x="29" y="12"/>
                  </a:lnTo>
                  <a:lnTo>
                    <a:pt x="48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24656C5-E298-48D8-B368-5A0E11184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1323"/>
              <a:ext cx="46" cy="46"/>
            </a:xfrm>
            <a:custGeom>
              <a:avLst/>
              <a:gdLst>
                <a:gd name="T0" fmla="*/ 69 w 138"/>
                <a:gd name="T1" fmla="*/ 0 h 138"/>
                <a:gd name="T2" fmla="*/ 91 w 138"/>
                <a:gd name="T3" fmla="*/ 5 h 138"/>
                <a:gd name="T4" fmla="*/ 110 w 138"/>
                <a:gd name="T5" fmla="*/ 14 h 138"/>
                <a:gd name="T6" fmla="*/ 125 w 138"/>
                <a:gd name="T7" fmla="*/ 29 h 138"/>
                <a:gd name="T8" fmla="*/ 134 w 138"/>
                <a:gd name="T9" fmla="*/ 48 h 138"/>
                <a:gd name="T10" fmla="*/ 138 w 138"/>
                <a:gd name="T11" fmla="*/ 69 h 138"/>
                <a:gd name="T12" fmla="*/ 134 w 138"/>
                <a:gd name="T13" fmla="*/ 91 h 138"/>
                <a:gd name="T14" fmla="*/ 125 w 138"/>
                <a:gd name="T15" fmla="*/ 110 h 138"/>
                <a:gd name="T16" fmla="*/ 110 w 138"/>
                <a:gd name="T17" fmla="*/ 125 h 138"/>
                <a:gd name="T18" fmla="*/ 91 w 138"/>
                <a:gd name="T19" fmla="*/ 134 h 138"/>
                <a:gd name="T20" fmla="*/ 69 w 138"/>
                <a:gd name="T21" fmla="*/ 138 h 138"/>
                <a:gd name="T22" fmla="*/ 48 w 138"/>
                <a:gd name="T23" fmla="*/ 134 h 138"/>
                <a:gd name="T24" fmla="*/ 29 w 138"/>
                <a:gd name="T25" fmla="*/ 125 h 138"/>
                <a:gd name="T26" fmla="*/ 14 w 138"/>
                <a:gd name="T27" fmla="*/ 110 h 138"/>
                <a:gd name="T28" fmla="*/ 4 w 138"/>
                <a:gd name="T29" fmla="*/ 91 h 138"/>
                <a:gd name="T30" fmla="*/ 0 w 138"/>
                <a:gd name="T31" fmla="*/ 69 h 138"/>
                <a:gd name="T32" fmla="*/ 4 w 138"/>
                <a:gd name="T33" fmla="*/ 48 h 138"/>
                <a:gd name="T34" fmla="*/ 14 w 138"/>
                <a:gd name="T35" fmla="*/ 29 h 138"/>
                <a:gd name="T36" fmla="*/ 29 w 138"/>
                <a:gd name="T37" fmla="*/ 14 h 138"/>
                <a:gd name="T38" fmla="*/ 48 w 138"/>
                <a:gd name="T39" fmla="*/ 5 h 138"/>
                <a:gd name="T40" fmla="*/ 69 w 138"/>
                <a:gd name="T4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38">
                  <a:moveTo>
                    <a:pt x="69" y="0"/>
                  </a:moveTo>
                  <a:lnTo>
                    <a:pt x="91" y="5"/>
                  </a:lnTo>
                  <a:lnTo>
                    <a:pt x="110" y="14"/>
                  </a:lnTo>
                  <a:lnTo>
                    <a:pt x="125" y="29"/>
                  </a:lnTo>
                  <a:lnTo>
                    <a:pt x="134" y="48"/>
                  </a:lnTo>
                  <a:lnTo>
                    <a:pt x="138" y="69"/>
                  </a:lnTo>
                  <a:lnTo>
                    <a:pt x="134" y="91"/>
                  </a:lnTo>
                  <a:lnTo>
                    <a:pt x="125" y="110"/>
                  </a:lnTo>
                  <a:lnTo>
                    <a:pt x="110" y="125"/>
                  </a:lnTo>
                  <a:lnTo>
                    <a:pt x="91" y="134"/>
                  </a:lnTo>
                  <a:lnTo>
                    <a:pt x="69" y="138"/>
                  </a:lnTo>
                  <a:lnTo>
                    <a:pt x="48" y="134"/>
                  </a:lnTo>
                  <a:lnTo>
                    <a:pt x="29" y="125"/>
                  </a:lnTo>
                  <a:lnTo>
                    <a:pt x="14" y="110"/>
                  </a:lnTo>
                  <a:lnTo>
                    <a:pt x="4" y="91"/>
                  </a:lnTo>
                  <a:lnTo>
                    <a:pt x="0" y="69"/>
                  </a:lnTo>
                  <a:lnTo>
                    <a:pt x="4" y="48"/>
                  </a:lnTo>
                  <a:lnTo>
                    <a:pt x="14" y="29"/>
                  </a:lnTo>
                  <a:lnTo>
                    <a:pt x="29" y="14"/>
                  </a:lnTo>
                  <a:lnTo>
                    <a:pt x="48" y="5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72517C-2DDB-4A62-A3AD-27A8A86711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5780" y="1270000"/>
            <a:ext cx="701802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4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1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30D2DA-B166-4C6C-8035-B0F7A5320E56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743542D-662B-4DC4-9C0E-29DE6C35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17" name="Title 13">
            <a:extLst>
              <a:ext uri="{FF2B5EF4-FFF2-40B4-BE49-F238E27FC236}">
                <a16:creationId xmlns:a16="http://schemas.microsoft.com/office/drawing/2014/main" id="{A3F24006-F348-4907-ABBB-6CBD3353ECAB}"/>
              </a:ext>
            </a:extLst>
          </p:cNvPr>
          <p:cNvSpPr txBox="1">
            <a:spLocks/>
          </p:cNvSpPr>
          <p:nvPr userDrawn="1"/>
        </p:nvSpPr>
        <p:spPr>
          <a:xfrm rot="21345072">
            <a:off x="-32801" y="3588289"/>
            <a:ext cx="4028004" cy="736061"/>
          </a:xfrm>
          <a:custGeom>
            <a:avLst/>
            <a:gdLst>
              <a:gd name="connsiteX0" fmla="*/ 4028004 w 4028004"/>
              <a:gd name="connsiteY0" fmla="*/ 0 h 736061"/>
              <a:gd name="connsiteX1" fmla="*/ 3973320 w 4028004"/>
              <a:gd name="connsiteY1" fmla="*/ 736061 h 736061"/>
              <a:gd name="connsiteX2" fmla="*/ 0 w 4028004"/>
              <a:gd name="connsiteY2" fmla="*/ 736061 h 736061"/>
              <a:gd name="connsiteX3" fmla="*/ 54683 w 4028004"/>
              <a:gd name="connsiteY3" fmla="*/ 0 h 73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8004" h="736061">
                <a:moveTo>
                  <a:pt x="4028004" y="0"/>
                </a:moveTo>
                <a:lnTo>
                  <a:pt x="3973320" y="736061"/>
                </a:lnTo>
                <a:lnTo>
                  <a:pt x="0" y="736061"/>
                </a:lnTo>
                <a:lnTo>
                  <a:pt x="54683" y="0"/>
                </a:lnTo>
                <a:close/>
              </a:path>
            </a:pathLst>
          </a:custGeom>
          <a:solidFill>
            <a:schemeClr val="bg2">
              <a:alpha val="41000"/>
            </a:schemeClr>
          </a:solidFill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Zoom</a:t>
            </a:r>
            <a:endParaRPr lang="fr-FR" sz="3600" b="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4B1350-4742-462E-B30B-7CAE9FB71F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5780" y="1270000"/>
            <a:ext cx="701802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24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lnSpc>
                <a:spcPct val="100000"/>
              </a:lnSpc>
              <a:spcBef>
                <a:spcPts val="1200"/>
              </a:spcBef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pic>
        <p:nvPicPr>
          <p:cNvPr id="9" name="Image 8" descr="C:\Users\jbc\AppData\Local\Temp\search-3-512.png">
            <a:extLst>
              <a:ext uri="{FF2B5EF4-FFF2-40B4-BE49-F238E27FC236}">
                <a16:creationId xmlns:a16="http://schemas.microsoft.com/office/drawing/2014/main" id="{EB5E59C2-722B-4B20-8C91-9D16F34C2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00" y="1362208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568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974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">
            <a:extLst>
              <a:ext uri="{FF2B5EF4-FFF2-40B4-BE49-F238E27FC236}">
                <a16:creationId xmlns:a16="http://schemas.microsoft.com/office/drawing/2014/main" id="{AD77EEEE-E705-4DA5-B3F5-2D91CB12C891}"/>
              </a:ext>
            </a:extLst>
          </p:cNvPr>
          <p:cNvSpPr/>
          <p:nvPr userDrawn="1"/>
        </p:nvSpPr>
        <p:spPr>
          <a:xfrm flipH="1" flipV="1">
            <a:off x="9414164" y="147532"/>
            <a:ext cx="2546039" cy="2329289"/>
          </a:xfrm>
          <a:custGeom>
            <a:avLst/>
            <a:gdLst>
              <a:gd name="connsiteX0" fmla="*/ 0 w 1831620"/>
              <a:gd name="connsiteY0" fmla="*/ 0 h 1678771"/>
              <a:gd name="connsiteX1" fmla="*/ 27691 w 1831620"/>
              <a:gd name="connsiteY1" fmla="*/ 110147 h 1678771"/>
              <a:gd name="connsiteX2" fmla="*/ 1699072 w 1831620"/>
              <a:gd name="connsiteY2" fmla="*/ 1658081 h 1678771"/>
              <a:gd name="connsiteX3" fmla="*/ 1831620 w 1831620"/>
              <a:gd name="connsiteY3" fmla="*/ 1678771 h 1678771"/>
              <a:gd name="connsiteX4" fmla="*/ 0 w 1831620"/>
              <a:gd name="connsiteY4" fmla="*/ 1678771 h 16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620" h="1678771">
                <a:moveTo>
                  <a:pt x="0" y="0"/>
                </a:moveTo>
                <a:lnTo>
                  <a:pt x="27691" y="110147"/>
                </a:lnTo>
                <a:cubicBezTo>
                  <a:pt x="265326" y="891568"/>
                  <a:pt x="904898" y="1491869"/>
                  <a:pt x="1699072" y="1658081"/>
                </a:cubicBezTo>
                <a:lnTo>
                  <a:pt x="1831620" y="1678771"/>
                </a:lnTo>
                <a:lnTo>
                  <a:pt x="0" y="1678771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20C95DE2-D578-48EA-AC81-E215E7AAECCF}"/>
              </a:ext>
            </a:extLst>
          </p:cNvPr>
          <p:cNvSpPr/>
          <p:nvPr userDrawn="1"/>
        </p:nvSpPr>
        <p:spPr>
          <a:xfrm>
            <a:off x="191521" y="4182347"/>
            <a:ext cx="2546039" cy="2329289"/>
          </a:xfrm>
          <a:custGeom>
            <a:avLst/>
            <a:gdLst>
              <a:gd name="connsiteX0" fmla="*/ 0 w 1831620"/>
              <a:gd name="connsiteY0" fmla="*/ 0 h 1678771"/>
              <a:gd name="connsiteX1" fmla="*/ 27691 w 1831620"/>
              <a:gd name="connsiteY1" fmla="*/ 110147 h 1678771"/>
              <a:gd name="connsiteX2" fmla="*/ 1699072 w 1831620"/>
              <a:gd name="connsiteY2" fmla="*/ 1658081 h 1678771"/>
              <a:gd name="connsiteX3" fmla="*/ 1831620 w 1831620"/>
              <a:gd name="connsiteY3" fmla="*/ 1678771 h 1678771"/>
              <a:gd name="connsiteX4" fmla="*/ 0 w 1831620"/>
              <a:gd name="connsiteY4" fmla="*/ 1678771 h 16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620" h="1678771">
                <a:moveTo>
                  <a:pt x="0" y="0"/>
                </a:moveTo>
                <a:lnTo>
                  <a:pt x="27691" y="110147"/>
                </a:lnTo>
                <a:cubicBezTo>
                  <a:pt x="265326" y="891568"/>
                  <a:pt x="904898" y="1491869"/>
                  <a:pt x="1699072" y="1658081"/>
                </a:cubicBezTo>
                <a:lnTo>
                  <a:pt x="1831620" y="1678771"/>
                </a:lnTo>
                <a:lnTo>
                  <a:pt x="0" y="1678771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8F6E4-0456-46E6-B2BB-B8AC88346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9209809" cy="97345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3331F3-8B8E-4CF0-9D2D-FEE75AAD22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70000"/>
            <a:ext cx="9209809" cy="4351338"/>
          </a:xfrm>
          <a:prstGeom prst="rect">
            <a:avLst/>
          </a:prstGeom>
        </p:spPr>
        <p:txBody>
          <a:bodyPr/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5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">
            <a:extLst>
              <a:ext uri="{FF2B5EF4-FFF2-40B4-BE49-F238E27FC236}">
                <a16:creationId xmlns:a16="http://schemas.microsoft.com/office/drawing/2014/main" id="{AD77EEEE-E705-4DA5-B3F5-2D91CB12C891}"/>
              </a:ext>
            </a:extLst>
          </p:cNvPr>
          <p:cNvSpPr/>
          <p:nvPr userDrawn="1"/>
        </p:nvSpPr>
        <p:spPr>
          <a:xfrm flipH="1" flipV="1">
            <a:off x="9414164" y="147532"/>
            <a:ext cx="2546039" cy="2329289"/>
          </a:xfrm>
          <a:custGeom>
            <a:avLst/>
            <a:gdLst>
              <a:gd name="connsiteX0" fmla="*/ 0 w 1831620"/>
              <a:gd name="connsiteY0" fmla="*/ 0 h 1678771"/>
              <a:gd name="connsiteX1" fmla="*/ 27691 w 1831620"/>
              <a:gd name="connsiteY1" fmla="*/ 110147 h 1678771"/>
              <a:gd name="connsiteX2" fmla="*/ 1699072 w 1831620"/>
              <a:gd name="connsiteY2" fmla="*/ 1658081 h 1678771"/>
              <a:gd name="connsiteX3" fmla="*/ 1831620 w 1831620"/>
              <a:gd name="connsiteY3" fmla="*/ 1678771 h 1678771"/>
              <a:gd name="connsiteX4" fmla="*/ 0 w 1831620"/>
              <a:gd name="connsiteY4" fmla="*/ 1678771 h 16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620" h="1678771">
                <a:moveTo>
                  <a:pt x="0" y="0"/>
                </a:moveTo>
                <a:lnTo>
                  <a:pt x="27691" y="110147"/>
                </a:lnTo>
                <a:cubicBezTo>
                  <a:pt x="265326" y="891568"/>
                  <a:pt x="904898" y="1491869"/>
                  <a:pt x="1699072" y="1658081"/>
                </a:cubicBezTo>
                <a:lnTo>
                  <a:pt x="1831620" y="1678771"/>
                </a:lnTo>
                <a:lnTo>
                  <a:pt x="0" y="1678771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20C95DE2-D578-48EA-AC81-E215E7AAECCF}"/>
              </a:ext>
            </a:extLst>
          </p:cNvPr>
          <p:cNvSpPr/>
          <p:nvPr userDrawn="1"/>
        </p:nvSpPr>
        <p:spPr>
          <a:xfrm>
            <a:off x="191521" y="4182347"/>
            <a:ext cx="2546039" cy="2329289"/>
          </a:xfrm>
          <a:custGeom>
            <a:avLst/>
            <a:gdLst>
              <a:gd name="connsiteX0" fmla="*/ 0 w 1831620"/>
              <a:gd name="connsiteY0" fmla="*/ 0 h 1678771"/>
              <a:gd name="connsiteX1" fmla="*/ 27691 w 1831620"/>
              <a:gd name="connsiteY1" fmla="*/ 110147 h 1678771"/>
              <a:gd name="connsiteX2" fmla="*/ 1699072 w 1831620"/>
              <a:gd name="connsiteY2" fmla="*/ 1658081 h 1678771"/>
              <a:gd name="connsiteX3" fmla="*/ 1831620 w 1831620"/>
              <a:gd name="connsiteY3" fmla="*/ 1678771 h 1678771"/>
              <a:gd name="connsiteX4" fmla="*/ 0 w 1831620"/>
              <a:gd name="connsiteY4" fmla="*/ 1678771 h 16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620" h="1678771">
                <a:moveTo>
                  <a:pt x="0" y="0"/>
                </a:moveTo>
                <a:lnTo>
                  <a:pt x="27691" y="110147"/>
                </a:lnTo>
                <a:cubicBezTo>
                  <a:pt x="265326" y="891568"/>
                  <a:pt x="904898" y="1491869"/>
                  <a:pt x="1699072" y="1658081"/>
                </a:cubicBezTo>
                <a:lnTo>
                  <a:pt x="1831620" y="1678771"/>
                </a:lnTo>
                <a:lnTo>
                  <a:pt x="0" y="1678771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BFC1D2-EF91-4D16-87BD-41DAC25CC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9178636" cy="97345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331082-572E-4A2D-8BBE-E9FF7D6B28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70000"/>
            <a:ext cx="9178636" cy="4351338"/>
          </a:xfrm>
          <a:prstGeom prst="rect">
            <a:avLst/>
          </a:prstGeom>
        </p:spPr>
        <p:txBody>
          <a:bodyPr/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5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">
            <a:extLst>
              <a:ext uri="{FF2B5EF4-FFF2-40B4-BE49-F238E27FC236}">
                <a16:creationId xmlns:a16="http://schemas.microsoft.com/office/drawing/2014/main" id="{AD77EEEE-E705-4DA5-B3F5-2D91CB12C891}"/>
              </a:ext>
            </a:extLst>
          </p:cNvPr>
          <p:cNvSpPr/>
          <p:nvPr userDrawn="1"/>
        </p:nvSpPr>
        <p:spPr>
          <a:xfrm flipH="1" flipV="1">
            <a:off x="9414164" y="147532"/>
            <a:ext cx="2546039" cy="2329289"/>
          </a:xfrm>
          <a:custGeom>
            <a:avLst/>
            <a:gdLst>
              <a:gd name="connsiteX0" fmla="*/ 0 w 1831620"/>
              <a:gd name="connsiteY0" fmla="*/ 0 h 1678771"/>
              <a:gd name="connsiteX1" fmla="*/ 27691 w 1831620"/>
              <a:gd name="connsiteY1" fmla="*/ 110147 h 1678771"/>
              <a:gd name="connsiteX2" fmla="*/ 1699072 w 1831620"/>
              <a:gd name="connsiteY2" fmla="*/ 1658081 h 1678771"/>
              <a:gd name="connsiteX3" fmla="*/ 1831620 w 1831620"/>
              <a:gd name="connsiteY3" fmla="*/ 1678771 h 1678771"/>
              <a:gd name="connsiteX4" fmla="*/ 0 w 1831620"/>
              <a:gd name="connsiteY4" fmla="*/ 1678771 h 16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620" h="1678771">
                <a:moveTo>
                  <a:pt x="0" y="0"/>
                </a:moveTo>
                <a:lnTo>
                  <a:pt x="27691" y="110147"/>
                </a:lnTo>
                <a:cubicBezTo>
                  <a:pt x="265326" y="891568"/>
                  <a:pt x="904898" y="1491869"/>
                  <a:pt x="1699072" y="1658081"/>
                </a:cubicBezTo>
                <a:lnTo>
                  <a:pt x="1831620" y="1678771"/>
                </a:lnTo>
                <a:lnTo>
                  <a:pt x="0" y="1678771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20C95DE2-D578-48EA-AC81-E215E7AAECCF}"/>
              </a:ext>
            </a:extLst>
          </p:cNvPr>
          <p:cNvSpPr/>
          <p:nvPr userDrawn="1"/>
        </p:nvSpPr>
        <p:spPr>
          <a:xfrm>
            <a:off x="191521" y="4182347"/>
            <a:ext cx="2546039" cy="2329289"/>
          </a:xfrm>
          <a:custGeom>
            <a:avLst/>
            <a:gdLst>
              <a:gd name="connsiteX0" fmla="*/ 0 w 1831620"/>
              <a:gd name="connsiteY0" fmla="*/ 0 h 1678771"/>
              <a:gd name="connsiteX1" fmla="*/ 27691 w 1831620"/>
              <a:gd name="connsiteY1" fmla="*/ 110147 h 1678771"/>
              <a:gd name="connsiteX2" fmla="*/ 1699072 w 1831620"/>
              <a:gd name="connsiteY2" fmla="*/ 1658081 h 1678771"/>
              <a:gd name="connsiteX3" fmla="*/ 1831620 w 1831620"/>
              <a:gd name="connsiteY3" fmla="*/ 1678771 h 1678771"/>
              <a:gd name="connsiteX4" fmla="*/ 0 w 1831620"/>
              <a:gd name="connsiteY4" fmla="*/ 1678771 h 16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620" h="1678771">
                <a:moveTo>
                  <a:pt x="0" y="0"/>
                </a:moveTo>
                <a:lnTo>
                  <a:pt x="27691" y="110147"/>
                </a:lnTo>
                <a:cubicBezTo>
                  <a:pt x="265326" y="891568"/>
                  <a:pt x="904898" y="1491869"/>
                  <a:pt x="1699072" y="1658081"/>
                </a:cubicBezTo>
                <a:lnTo>
                  <a:pt x="1831620" y="1678771"/>
                </a:lnTo>
                <a:lnTo>
                  <a:pt x="0" y="1678771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995A94-4BC7-4F7A-A58A-096A42F2C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545"/>
            <a:ext cx="9157855" cy="973455"/>
          </a:xfrm>
          <a:prstGeom prst="rect">
            <a:avLst/>
          </a:prstGeom>
        </p:spPr>
        <p:txBody>
          <a:bodyPr/>
          <a:lstStyle>
            <a:lvl1pPr>
              <a:defRPr lang="fr-FR" sz="3600" b="1" baseline="0"/>
            </a:lvl1pPr>
          </a:lstStyle>
          <a:p>
            <a:pPr lvl="0"/>
            <a:r>
              <a:rPr lang="en-US"/>
              <a:t>Cliquer </a:t>
            </a:r>
            <a:r>
              <a:rPr lang="en-US" err="1"/>
              <a:t>ici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448FAC-7A09-473F-AEF8-5C3F9812EB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70000"/>
            <a:ext cx="9157855" cy="4351338"/>
          </a:xfrm>
          <a:prstGeom prst="rect">
            <a:avLst/>
          </a:prstGeom>
        </p:spPr>
        <p:txBody>
          <a:bodyPr/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177800" algn="l">
              <a:spcBef>
                <a:spcPts val="1200"/>
              </a:spcBef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à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Premier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en-US"/>
              <a:t>Second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9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6FE7CC2-3221-4324-83B5-910830A8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5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50D867D-9B39-4ADA-A2B4-23981CD85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04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37B5748-9166-4B4F-B7CC-39216380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D385CD8-2E07-4030-831D-0D97C5698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88805"/>
            <a:ext cx="735702" cy="269195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B90E16C9-0A27-4632-BE93-74127F7D6A9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2C9464-2D83-48E9-BFB0-1723C756AE15}"/>
              </a:ext>
            </a:extLst>
          </p:cNvPr>
          <p:cNvSpPr/>
          <p:nvPr userDrawn="1"/>
        </p:nvSpPr>
        <p:spPr>
          <a:xfrm>
            <a:off x="0" y="0"/>
            <a:ext cx="12192000" cy="6588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52289F1C-C453-418F-BA0A-29A2E960BBE6}"/>
              </a:ext>
            </a:extLst>
          </p:cNvPr>
          <p:cNvGrpSpPr/>
          <p:nvPr userDrawn="1"/>
        </p:nvGrpSpPr>
        <p:grpSpPr>
          <a:xfrm>
            <a:off x="9166225" y="6327775"/>
            <a:ext cx="2066925" cy="530225"/>
            <a:chOff x="9166225" y="6327775"/>
            <a:chExt cx="2066925" cy="5302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E5088C-8989-4DE9-A693-F8ED2E42D4EA}"/>
                </a:ext>
              </a:extLst>
            </p:cNvPr>
            <p:cNvSpPr/>
            <p:nvPr userDrawn="1"/>
          </p:nvSpPr>
          <p:spPr>
            <a:xfrm>
              <a:off x="9166225" y="6327775"/>
              <a:ext cx="2066925" cy="5302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49C878CB-203B-4D71-B2B9-BD42B01D6E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45" t="14347" r="48643" b="73436"/>
            <a:stretch/>
          </p:blipFill>
          <p:spPr bwMode="auto">
            <a:xfrm>
              <a:off x="9192598" y="6351089"/>
              <a:ext cx="2019777" cy="506911"/>
            </a:xfrm>
            <a:prstGeom prst="rect">
              <a:avLst/>
            </a:prstGeom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6754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2F7FE3-87EF-4FD8-800A-B0C6AC0CFCAA}"/>
              </a:ext>
            </a:extLst>
          </p:cNvPr>
          <p:cNvSpPr/>
          <p:nvPr userDrawn="1"/>
        </p:nvSpPr>
        <p:spPr>
          <a:xfrm>
            <a:off x="0" y="0"/>
            <a:ext cx="12192000" cy="6588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2E49620-B593-42AB-9560-508A0552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322C810-5D77-41B0-BB35-DECF1DB45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109" y="2689665"/>
            <a:ext cx="5291782" cy="833294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D53E3A-4808-4183-84CE-D6C3129A4977}"/>
              </a:ext>
            </a:extLst>
          </p:cNvPr>
          <p:cNvSpPr/>
          <p:nvPr userDrawn="1"/>
        </p:nvSpPr>
        <p:spPr>
          <a:xfrm>
            <a:off x="9045146" y="6588805"/>
            <a:ext cx="2308654" cy="269195"/>
          </a:xfrm>
          <a:prstGeom prst="rect">
            <a:avLst/>
          </a:prstGeom>
          <a:solidFill>
            <a:srgbClr val="D3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09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114298" y="1323275"/>
            <a:ext cx="11953875" cy="2220024"/>
          </a:xfrm>
          <a:prstGeom prst="rect">
            <a:avLst/>
          </a:prstGeom>
          <a:solidFill>
            <a:srgbClr val="F7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298" y="3819525"/>
            <a:ext cx="11953875" cy="2220024"/>
          </a:xfrm>
          <a:prstGeom prst="rect">
            <a:avLst/>
          </a:prstGeom>
          <a:solidFill>
            <a:srgbClr val="F7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" y="1323975"/>
            <a:ext cx="11953875" cy="2219325"/>
          </a:xfrm>
          <a:prstGeom prst="rect">
            <a:avLst/>
          </a:prstGeom>
          <a:noFill/>
        </p:spPr>
        <p:txBody>
          <a:bodyPr wrap="none" lIns="1044000" tIns="288000" rtlCol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pPr marL="0" lvl="0"/>
            <a:r>
              <a:rPr lang="en-US" err="1"/>
              <a:t>Titre</a:t>
            </a:r>
            <a:r>
              <a:rPr lang="en-US"/>
              <a:t> des parties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4874" y="76200"/>
            <a:ext cx="11962826" cy="12470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684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38100" dir="54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177417"/>
            <a:ext cx="10515600" cy="11458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Corbel" panose="020B0503020204020204" pitchFamily="34" charset="0"/>
              </a:rPr>
              <a:t>SOMMAIRE</a:t>
            </a:r>
            <a:endParaRPr lang="fr-FR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482867" y="-1196177"/>
            <a:ext cx="6585306" cy="2562688"/>
            <a:chOff x="8260998" y="5093736"/>
            <a:chExt cx="4313917" cy="1678771"/>
          </a:xfrm>
          <a:solidFill>
            <a:schemeClr val="accent2">
              <a:alpha val="8000"/>
            </a:schemeClr>
          </a:solidFill>
        </p:grpSpPr>
        <p:sp>
          <p:nvSpPr>
            <p:cNvPr id="22" name="Freeform 21"/>
            <p:cNvSpPr/>
            <p:nvPr userDrawn="1"/>
          </p:nvSpPr>
          <p:spPr>
            <a:xfrm>
              <a:off x="8260998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23" name="Freeform 22"/>
            <p:cNvSpPr/>
            <p:nvPr userDrawn="1"/>
          </p:nvSpPr>
          <p:spPr>
            <a:xfrm flipH="1">
              <a:off x="10743295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9505146" y="550239"/>
            <a:ext cx="703906" cy="769078"/>
            <a:chOff x="2427" y="620"/>
            <a:chExt cx="2819" cy="3080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185" y="620"/>
              <a:ext cx="1296" cy="1620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427" y="2421"/>
              <a:ext cx="2819" cy="1279"/>
            </a:xfrm>
            <a:custGeom>
              <a:avLst/>
              <a:gdLst>
                <a:gd name="T0" fmla="*/ 3215 w 5639"/>
                <a:gd name="T1" fmla="*/ 3 h 2557"/>
                <a:gd name="T2" fmla="*/ 3295 w 5639"/>
                <a:gd name="T3" fmla="*/ 60 h 2557"/>
                <a:gd name="T4" fmla="*/ 3301 w 5639"/>
                <a:gd name="T5" fmla="*/ 161 h 2557"/>
                <a:gd name="T6" fmla="*/ 3267 w 5639"/>
                <a:gd name="T7" fmla="*/ 232 h 2557"/>
                <a:gd name="T8" fmla="*/ 3222 w 5639"/>
                <a:gd name="T9" fmla="*/ 326 h 2557"/>
                <a:gd name="T10" fmla="*/ 3162 w 5639"/>
                <a:gd name="T11" fmla="*/ 452 h 2557"/>
                <a:gd name="T12" fmla="*/ 3100 w 5639"/>
                <a:gd name="T13" fmla="*/ 581 h 2557"/>
                <a:gd name="T14" fmla="*/ 3049 w 5639"/>
                <a:gd name="T15" fmla="*/ 690 h 2557"/>
                <a:gd name="T16" fmla="*/ 3019 w 5639"/>
                <a:gd name="T17" fmla="*/ 750 h 2557"/>
                <a:gd name="T18" fmla="*/ 3095 w 5639"/>
                <a:gd name="T19" fmla="*/ 1495 h 2557"/>
                <a:gd name="T20" fmla="*/ 3226 w 5639"/>
                <a:gd name="T21" fmla="*/ 1229 h 2557"/>
                <a:gd name="T22" fmla="*/ 3365 w 5639"/>
                <a:gd name="T23" fmla="*/ 919 h 2557"/>
                <a:gd name="T24" fmla="*/ 3500 w 5639"/>
                <a:gd name="T25" fmla="*/ 609 h 2557"/>
                <a:gd name="T26" fmla="*/ 3613 w 5639"/>
                <a:gd name="T27" fmla="*/ 341 h 2557"/>
                <a:gd name="T28" fmla="*/ 3658 w 5639"/>
                <a:gd name="T29" fmla="*/ 268 h 2557"/>
                <a:gd name="T30" fmla="*/ 3769 w 5639"/>
                <a:gd name="T31" fmla="*/ 204 h 2557"/>
                <a:gd name="T32" fmla="*/ 3883 w 5639"/>
                <a:gd name="T33" fmla="*/ 212 h 2557"/>
                <a:gd name="T34" fmla="*/ 3915 w 5639"/>
                <a:gd name="T35" fmla="*/ 225 h 2557"/>
                <a:gd name="T36" fmla="*/ 4024 w 5639"/>
                <a:gd name="T37" fmla="*/ 272 h 2557"/>
                <a:gd name="T38" fmla="*/ 4199 w 5639"/>
                <a:gd name="T39" fmla="*/ 349 h 2557"/>
                <a:gd name="T40" fmla="*/ 4416 w 5639"/>
                <a:gd name="T41" fmla="*/ 446 h 2557"/>
                <a:gd name="T42" fmla="*/ 4662 w 5639"/>
                <a:gd name="T43" fmla="*/ 561 h 2557"/>
                <a:gd name="T44" fmla="*/ 4920 w 5639"/>
                <a:gd name="T45" fmla="*/ 683 h 2557"/>
                <a:gd name="T46" fmla="*/ 5169 w 5639"/>
                <a:gd name="T47" fmla="*/ 805 h 2557"/>
                <a:gd name="T48" fmla="*/ 5414 w 5639"/>
                <a:gd name="T49" fmla="*/ 942 h 2557"/>
                <a:gd name="T50" fmla="*/ 5581 w 5639"/>
                <a:gd name="T51" fmla="*/ 1105 h 2557"/>
                <a:gd name="T52" fmla="*/ 5639 w 5639"/>
                <a:gd name="T53" fmla="*/ 1283 h 2557"/>
                <a:gd name="T54" fmla="*/ 0 w 5639"/>
                <a:gd name="T55" fmla="*/ 1283 h 2557"/>
                <a:gd name="T56" fmla="*/ 60 w 5639"/>
                <a:gd name="T57" fmla="*/ 1105 h 2557"/>
                <a:gd name="T58" fmla="*/ 227 w 5639"/>
                <a:gd name="T59" fmla="*/ 942 h 2557"/>
                <a:gd name="T60" fmla="*/ 469 w 5639"/>
                <a:gd name="T61" fmla="*/ 805 h 2557"/>
                <a:gd name="T62" fmla="*/ 719 w 5639"/>
                <a:gd name="T63" fmla="*/ 683 h 2557"/>
                <a:gd name="T64" fmla="*/ 976 w 5639"/>
                <a:gd name="T65" fmla="*/ 561 h 2557"/>
                <a:gd name="T66" fmla="*/ 1222 w 5639"/>
                <a:gd name="T67" fmla="*/ 446 h 2557"/>
                <a:gd name="T68" fmla="*/ 1442 w 5639"/>
                <a:gd name="T69" fmla="*/ 349 h 2557"/>
                <a:gd name="T70" fmla="*/ 1615 w 5639"/>
                <a:gd name="T71" fmla="*/ 272 h 2557"/>
                <a:gd name="T72" fmla="*/ 1726 w 5639"/>
                <a:gd name="T73" fmla="*/ 225 h 2557"/>
                <a:gd name="T74" fmla="*/ 1756 w 5639"/>
                <a:gd name="T75" fmla="*/ 212 h 2557"/>
                <a:gd name="T76" fmla="*/ 1872 w 5639"/>
                <a:gd name="T77" fmla="*/ 204 h 2557"/>
                <a:gd name="T78" fmla="*/ 1983 w 5639"/>
                <a:gd name="T79" fmla="*/ 268 h 2557"/>
                <a:gd name="T80" fmla="*/ 2026 w 5639"/>
                <a:gd name="T81" fmla="*/ 341 h 2557"/>
                <a:gd name="T82" fmla="*/ 2139 w 5639"/>
                <a:gd name="T83" fmla="*/ 609 h 2557"/>
                <a:gd name="T84" fmla="*/ 2274 w 5639"/>
                <a:gd name="T85" fmla="*/ 919 h 2557"/>
                <a:gd name="T86" fmla="*/ 2415 w 5639"/>
                <a:gd name="T87" fmla="*/ 1229 h 2557"/>
                <a:gd name="T88" fmla="*/ 2544 w 5639"/>
                <a:gd name="T89" fmla="*/ 1495 h 2557"/>
                <a:gd name="T90" fmla="*/ 2619 w 5639"/>
                <a:gd name="T91" fmla="*/ 750 h 2557"/>
                <a:gd name="T92" fmla="*/ 2591 w 5639"/>
                <a:gd name="T93" fmla="*/ 690 h 2557"/>
                <a:gd name="T94" fmla="*/ 2539 w 5639"/>
                <a:gd name="T95" fmla="*/ 581 h 2557"/>
                <a:gd name="T96" fmla="*/ 2477 w 5639"/>
                <a:gd name="T97" fmla="*/ 452 h 2557"/>
                <a:gd name="T98" fmla="*/ 2417 w 5639"/>
                <a:gd name="T99" fmla="*/ 326 h 2557"/>
                <a:gd name="T100" fmla="*/ 2372 w 5639"/>
                <a:gd name="T101" fmla="*/ 232 h 2557"/>
                <a:gd name="T102" fmla="*/ 2338 w 5639"/>
                <a:gd name="T103" fmla="*/ 161 h 2557"/>
                <a:gd name="T104" fmla="*/ 2343 w 5639"/>
                <a:gd name="T105" fmla="*/ 60 h 2557"/>
                <a:gd name="T106" fmla="*/ 2424 w 5639"/>
                <a:gd name="T107" fmla="*/ 3 h 2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9" h="2557">
                  <a:moveTo>
                    <a:pt x="2465" y="0"/>
                  </a:moveTo>
                  <a:lnTo>
                    <a:pt x="3173" y="0"/>
                  </a:lnTo>
                  <a:lnTo>
                    <a:pt x="3215" y="3"/>
                  </a:lnTo>
                  <a:lnTo>
                    <a:pt x="3248" y="15"/>
                  </a:lnTo>
                  <a:lnTo>
                    <a:pt x="3277" y="33"/>
                  </a:lnTo>
                  <a:lnTo>
                    <a:pt x="3295" y="60"/>
                  </a:lnTo>
                  <a:lnTo>
                    <a:pt x="3307" y="90"/>
                  </a:lnTo>
                  <a:lnTo>
                    <a:pt x="3309" y="123"/>
                  </a:lnTo>
                  <a:lnTo>
                    <a:pt x="3301" y="161"/>
                  </a:lnTo>
                  <a:lnTo>
                    <a:pt x="3284" y="200"/>
                  </a:lnTo>
                  <a:lnTo>
                    <a:pt x="3279" y="212"/>
                  </a:lnTo>
                  <a:lnTo>
                    <a:pt x="3267" y="232"/>
                  </a:lnTo>
                  <a:lnTo>
                    <a:pt x="3256" y="259"/>
                  </a:lnTo>
                  <a:lnTo>
                    <a:pt x="3239" y="289"/>
                  </a:lnTo>
                  <a:lnTo>
                    <a:pt x="3222" y="326"/>
                  </a:lnTo>
                  <a:lnTo>
                    <a:pt x="3203" y="366"/>
                  </a:lnTo>
                  <a:lnTo>
                    <a:pt x="3183" y="407"/>
                  </a:lnTo>
                  <a:lnTo>
                    <a:pt x="3162" y="452"/>
                  </a:lnTo>
                  <a:lnTo>
                    <a:pt x="3141" y="495"/>
                  </a:lnTo>
                  <a:lnTo>
                    <a:pt x="3121" y="540"/>
                  </a:lnTo>
                  <a:lnTo>
                    <a:pt x="3100" y="581"/>
                  </a:lnTo>
                  <a:lnTo>
                    <a:pt x="3081" y="623"/>
                  </a:lnTo>
                  <a:lnTo>
                    <a:pt x="3064" y="658"/>
                  </a:lnTo>
                  <a:lnTo>
                    <a:pt x="3049" y="690"/>
                  </a:lnTo>
                  <a:lnTo>
                    <a:pt x="3036" y="718"/>
                  </a:lnTo>
                  <a:lnTo>
                    <a:pt x="3027" y="737"/>
                  </a:lnTo>
                  <a:lnTo>
                    <a:pt x="3019" y="750"/>
                  </a:lnTo>
                  <a:lnTo>
                    <a:pt x="3018" y="756"/>
                  </a:lnTo>
                  <a:lnTo>
                    <a:pt x="3057" y="1566"/>
                  </a:lnTo>
                  <a:lnTo>
                    <a:pt x="3095" y="1495"/>
                  </a:lnTo>
                  <a:lnTo>
                    <a:pt x="3136" y="1414"/>
                  </a:lnTo>
                  <a:lnTo>
                    <a:pt x="3179" y="1324"/>
                  </a:lnTo>
                  <a:lnTo>
                    <a:pt x="3226" y="1229"/>
                  </a:lnTo>
                  <a:lnTo>
                    <a:pt x="3271" y="1127"/>
                  </a:lnTo>
                  <a:lnTo>
                    <a:pt x="3318" y="1024"/>
                  </a:lnTo>
                  <a:lnTo>
                    <a:pt x="3365" y="919"/>
                  </a:lnTo>
                  <a:lnTo>
                    <a:pt x="3412" y="814"/>
                  </a:lnTo>
                  <a:lnTo>
                    <a:pt x="3457" y="709"/>
                  </a:lnTo>
                  <a:lnTo>
                    <a:pt x="3500" y="609"/>
                  </a:lnTo>
                  <a:lnTo>
                    <a:pt x="3541" y="512"/>
                  </a:lnTo>
                  <a:lnTo>
                    <a:pt x="3579" y="422"/>
                  </a:lnTo>
                  <a:lnTo>
                    <a:pt x="3613" y="341"/>
                  </a:lnTo>
                  <a:lnTo>
                    <a:pt x="3613" y="341"/>
                  </a:lnTo>
                  <a:lnTo>
                    <a:pt x="3632" y="302"/>
                  </a:lnTo>
                  <a:lnTo>
                    <a:pt x="3658" y="268"/>
                  </a:lnTo>
                  <a:lnTo>
                    <a:pt x="3690" y="240"/>
                  </a:lnTo>
                  <a:lnTo>
                    <a:pt x="3725" y="217"/>
                  </a:lnTo>
                  <a:lnTo>
                    <a:pt x="3769" y="204"/>
                  </a:lnTo>
                  <a:lnTo>
                    <a:pt x="3812" y="200"/>
                  </a:lnTo>
                  <a:lnTo>
                    <a:pt x="3849" y="202"/>
                  </a:lnTo>
                  <a:lnTo>
                    <a:pt x="3883" y="212"/>
                  </a:lnTo>
                  <a:lnTo>
                    <a:pt x="3885" y="212"/>
                  </a:lnTo>
                  <a:lnTo>
                    <a:pt x="3894" y="215"/>
                  </a:lnTo>
                  <a:lnTo>
                    <a:pt x="3915" y="225"/>
                  </a:lnTo>
                  <a:lnTo>
                    <a:pt x="3943" y="236"/>
                  </a:lnTo>
                  <a:lnTo>
                    <a:pt x="3981" y="253"/>
                  </a:lnTo>
                  <a:lnTo>
                    <a:pt x="4024" y="272"/>
                  </a:lnTo>
                  <a:lnTo>
                    <a:pt x="4077" y="294"/>
                  </a:lnTo>
                  <a:lnTo>
                    <a:pt x="4135" y="320"/>
                  </a:lnTo>
                  <a:lnTo>
                    <a:pt x="4199" y="349"/>
                  </a:lnTo>
                  <a:lnTo>
                    <a:pt x="4266" y="379"/>
                  </a:lnTo>
                  <a:lnTo>
                    <a:pt x="4339" y="412"/>
                  </a:lnTo>
                  <a:lnTo>
                    <a:pt x="4416" y="446"/>
                  </a:lnTo>
                  <a:lnTo>
                    <a:pt x="4497" y="484"/>
                  </a:lnTo>
                  <a:lnTo>
                    <a:pt x="4578" y="521"/>
                  </a:lnTo>
                  <a:lnTo>
                    <a:pt x="4662" y="561"/>
                  </a:lnTo>
                  <a:lnTo>
                    <a:pt x="4749" y="600"/>
                  </a:lnTo>
                  <a:lnTo>
                    <a:pt x="4833" y="641"/>
                  </a:lnTo>
                  <a:lnTo>
                    <a:pt x="4920" y="683"/>
                  </a:lnTo>
                  <a:lnTo>
                    <a:pt x="5004" y="722"/>
                  </a:lnTo>
                  <a:lnTo>
                    <a:pt x="5089" y="763"/>
                  </a:lnTo>
                  <a:lnTo>
                    <a:pt x="5169" y="805"/>
                  </a:lnTo>
                  <a:lnTo>
                    <a:pt x="5250" y="844"/>
                  </a:lnTo>
                  <a:lnTo>
                    <a:pt x="5337" y="891"/>
                  </a:lnTo>
                  <a:lnTo>
                    <a:pt x="5414" y="942"/>
                  </a:lnTo>
                  <a:lnTo>
                    <a:pt x="5479" y="994"/>
                  </a:lnTo>
                  <a:lnTo>
                    <a:pt x="5536" y="1049"/>
                  </a:lnTo>
                  <a:lnTo>
                    <a:pt x="5581" y="1105"/>
                  </a:lnTo>
                  <a:lnTo>
                    <a:pt x="5613" y="1163"/>
                  </a:lnTo>
                  <a:lnTo>
                    <a:pt x="5633" y="1223"/>
                  </a:lnTo>
                  <a:lnTo>
                    <a:pt x="5639" y="1283"/>
                  </a:lnTo>
                  <a:lnTo>
                    <a:pt x="5639" y="2557"/>
                  </a:lnTo>
                  <a:lnTo>
                    <a:pt x="0" y="2557"/>
                  </a:lnTo>
                  <a:lnTo>
                    <a:pt x="0" y="1283"/>
                  </a:lnTo>
                  <a:lnTo>
                    <a:pt x="8" y="1223"/>
                  </a:lnTo>
                  <a:lnTo>
                    <a:pt x="26" y="1163"/>
                  </a:lnTo>
                  <a:lnTo>
                    <a:pt x="60" y="1105"/>
                  </a:lnTo>
                  <a:lnTo>
                    <a:pt x="103" y="1049"/>
                  </a:lnTo>
                  <a:lnTo>
                    <a:pt x="160" y="994"/>
                  </a:lnTo>
                  <a:lnTo>
                    <a:pt x="227" y="942"/>
                  </a:lnTo>
                  <a:lnTo>
                    <a:pt x="304" y="891"/>
                  </a:lnTo>
                  <a:lnTo>
                    <a:pt x="391" y="844"/>
                  </a:lnTo>
                  <a:lnTo>
                    <a:pt x="469" y="805"/>
                  </a:lnTo>
                  <a:lnTo>
                    <a:pt x="550" y="763"/>
                  </a:lnTo>
                  <a:lnTo>
                    <a:pt x="635" y="722"/>
                  </a:lnTo>
                  <a:lnTo>
                    <a:pt x="719" y="683"/>
                  </a:lnTo>
                  <a:lnTo>
                    <a:pt x="806" y="641"/>
                  </a:lnTo>
                  <a:lnTo>
                    <a:pt x="892" y="600"/>
                  </a:lnTo>
                  <a:lnTo>
                    <a:pt x="976" y="561"/>
                  </a:lnTo>
                  <a:lnTo>
                    <a:pt x="1061" y="521"/>
                  </a:lnTo>
                  <a:lnTo>
                    <a:pt x="1144" y="484"/>
                  </a:lnTo>
                  <a:lnTo>
                    <a:pt x="1222" y="446"/>
                  </a:lnTo>
                  <a:lnTo>
                    <a:pt x="1299" y="412"/>
                  </a:lnTo>
                  <a:lnTo>
                    <a:pt x="1373" y="379"/>
                  </a:lnTo>
                  <a:lnTo>
                    <a:pt x="1442" y="349"/>
                  </a:lnTo>
                  <a:lnTo>
                    <a:pt x="1506" y="320"/>
                  </a:lnTo>
                  <a:lnTo>
                    <a:pt x="1562" y="294"/>
                  </a:lnTo>
                  <a:lnTo>
                    <a:pt x="1615" y="272"/>
                  </a:lnTo>
                  <a:lnTo>
                    <a:pt x="1660" y="253"/>
                  </a:lnTo>
                  <a:lnTo>
                    <a:pt x="1696" y="236"/>
                  </a:lnTo>
                  <a:lnTo>
                    <a:pt x="1726" y="225"/>
                  </a:lnTo>
                  <a:lnTo>
                    <a:pt x="1744" y="215"/>
                  </a:lnTo>
                  <a:lnTo>
                    <a:pt x="1756" y="212"/>
                  </a:lnTo>
                  <a:lnTo>
                    <a:pt x="1756" y="212"/>
                  </a:lnTo>
                  <a:lnTo>
                    <a:pt x="1791" y="202"/>
                  </a:lnTo>
                  <a:lnTo>
                    <a:pt x="1827" y="200"/>
                  </a:lnTo>
                  <a:lnTo>
                    <a:pt x="1872" y="204"/>
                  </a:lnTo>
                  <a:lnTo>
                    <a:pt x="1913" y="217"/>
                  </a:lnTo>
                  <a:lnTo>
                    <a:pt x="1951" y="240"/>
                  </a:lnTo>
                  <a:lnTo>
                    <a:pt x="1983" y="268"/>
                  </a:lnTo>
                  <a:lnTo>
                    <a:pt x="2007" y="302"/>
                  </a:lnTo>
                  <a:lnTo>
                    <a:pt x="2026" y="341"/>
                  </a:lnTo>
                  <a:lnTo>
                    <a:pt x="2026" y="341"/>
                  </a:lnTo>
                  <a:lnTo>
                    <a:pt x="2062" y="422"/>
                  </a:lnTo>
                  <a:lnTo>
                    <a:pt x="2099" y="512"/>
                  </a:lnTo>
                  <a:lnTo>
                    <a:pt x="2139" y="609"/>
                  </a:lnTo>
                  <a:lnTo>
                    <a:pt x="2182" y="709"/>
                  </a:lnTo>
                  <a:lnTo>
                    <a:pt x="2227" y="814"/>
                  </a:lnTo>
                  <a:lnTo>
                    <a:pt x="2274" y="919"/>
                  </a:lnTo>
                  <a:lnTo>
                    <a:pt x="2321" y="1024"/>
                  </a:lnTo>
                  <a:lnTo>
                    <a:pt x="2368" y="1127"/>
                  </a:lnTo>
                  <a:lnTo>
                    <a:pt x="2415" y="1229"/>
                  </a:lnTo>
                  <a:lnTo>
                    <a:pt x="2460" y="1324"/>
                  </a:lnTo>
                  <a:lnTo>
                    <a:pt x="2503" y="1414"/>
                  </a:lnTo>
                  <a:lnTo>
                    <a:pt x="2544" y="1495"/>
                  </a:lnTo>
                  <a:lnTo>
                    <a:pt x="2584" y="1566"/>
                  </a:lnTo>
                  <a:lnTo>
                    <a:pt x="2621" y="756"/>
                  </a:lnTo>
                  <a:lnTo>
                    <a:pt x="2619" y="750"/>
                  </a:lnTo>
                  <a:lnTo>
                    <a:pt x="2614" y="737"/>
                  </a:lnTo>
                  <a:lnTo>
                    <a:pt x="2603" y="718"/>
                  </a:lnTo>
                  <a:lnTo>
                    <a:pt x="2591" y="690"/>
                  </a:lnTo>
                  <a:lnTo>
                    <a:pt x="2576" y="658"/>
                  </a:lnTo>
                  <a:lnTo>
                    <a:pt x="2557" y="623"/>
                  </a:lnTo>
                  <a:lnTo>
                    <a:pt x="2539" y="581"/>
                  </a:lnTo>
                  <a:lnTo>
                    <a:pt x="2520" y="540"/>
                  </a:lnTo>
                  <a:lnTo>
                    <a:pt x="2497" y="495"/>
                  </a:lnTo>
                  <a:lnTo>
                    <a:pt x="2477" y="452"/>
                  </a:lnTo>
                  <a:lnTo>
                    <a:pt x="2456" y="407"/>
                  </a:lnTo>
                  <a:lnTo>
                    <a:pt x="2435" y="366"/>
                  </a:lnTo>
                  <a:lnTo>
                    <a:pt x="2417" y="326"/>
                  </a:lnTo>
                  <a:lnTo>
                    <a:pt x="2400" y="289"/>
                  </a:lnTo>
                  <a:lnTo>
                    <a:pt x="2385" y="259"/>
                  </a:lnTo>
                  <a:lnTo>
                    <a:pt x="2372" y="232"/>
                  </a:lnTo>
                  <a:lnTo>
                    <a:pt x="2362" y="212"/>
                  </a:lnTo>
                  <a:lnTo>
                    <a:pt x="2355" y="200"/>
                  </a:lnTo>
                  <a:lnTo>
                    <a:pt x="2338" y="161"/>
                  </a:lnTo>
                  <a:lnTo>
                    <a:pt x="2330" y="123"/>
                  </a:lnTo>
                  <a:lnTo>
                    <a:pt x="2332" y="90"/>
                  </a:lnTo>
                  <a:lnTo>
                    <a:pt x="2343" y="60"/>
                  </a:lnTo>
                  <a:lnTo>
                    <a:pt x="2364" y="33"/>
                  </a:lnTo>
                  <a:lnTo>
                    <a:pt x="2390" y="15"/>
                  </a:lnTo>
                  <a:lnTo>
                    <a:pt x="2424" y="3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8964301" y="639298"/>
            <a:ext cx="703906" cy="682790"/>
            <a:chOff x="8627102" y="639387"/>
            <a:chExt cx="703906" cy="682790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8816375" y="639387"/>
              <a:ext cx="323612" cy="404515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627102" y="1089097"/>
              <a:ext cx="703906" cy="233080"/>
            </a:xfrm>
            <a:custGeom>
              <a:avLst/>
              <a:gdLst>
                <a:gd name="connsiteX0" fmla="*/ 307701 w 703906"/>
                <a:gd name="connsiteY0" fmla="*/ 0 h 233080"/>
                <a:gd name="connsiteX1" fmla="*/ 396080 w 703906"/>
                <a:gd name="connsiteY1" fmla="*/ 0 h 233080"/>
                <a:gd name="connsiteX2" fmla="*/ 401323 w 703906"/>
                <a:gd name="connsiteY2" fmla="*/ 375 h 233080"/>
                <a:gd name="connsiteX3" fmla="*/ 405442 w 703906"/>
                <a:gd name="connsiteY3" fmla="*/ 1874 h 233080"/>
                <a:gd name="connsiteX4" fmla="*/ 409062 w 703906"/>
                <a:gd name="connsiteY4" fmla="*/ 4122 h 233080"/>
                <a:gd name="connsiteX5" fmla="*/ 411309 w 703906"/>
                <a:gd name="connsiteY5" fmla="*/ 7494 h 233080"/>
                <a:gd name="connsiteX6" fmla="*/ 412807 w 703906"/>
                <a:gd name="connsiteY6" fmla="*/ 11241 h 233080"/>
                <a:gd name="connsiteX7" fmla="*/ 413056 w 703906"/>
                <a:gd name="connsiteY7" fmla="*/ 15363 h 233080"/>
                <a:gd name="connsiteX8" fmla="*/ 412058 w 703906"/>
                <a:gd name="connsiteY8" fmla="*/ 20109 h 233080"/>
                <a:gd name="connsiteX9" fmla="*/ 409936 w 703906"/>
                <a:gd name="connsiteY9" fmla="*/ 24980 h 233080"/>
                <a:gd name="connsiteX10" fmla="*/ 409312 w 703906"/>
                <a:gd name="connsiteY10" fmla="*/ 26479 h 233080"/>
                <a:gd name="connsiteX11" fmla="*/ 407814 w 703906"/>
                <a:gd name="connsiteY11" fmla="*/ 28977 h 233080"/>
                <a:gd name="connsiteX12" fmla="*/ 406440 w 703906"/>
                <a:gd name="connsiteY12" fmla="*/ 32349 h 233080"/>
                <a:gd name="connsiteX13" fmla="*/ 404318 w 703906"/>
                <a:gd name="connsiteY13" fmla="*/ 36096 h 233080"/>
                <a:gd name="connsiteX14" fmla="*/ 402196 w 703906"/>
                <a:gd name="connsiteY14" fmla="*/ 40717 h 233080"/>
                <a:gd name="connsiteX15" fmla="*/ 399825 w 703906"/>
                <a:gd name="connsiteY15" fmla="*/ 45713 h 233080"/>
                <a:gd name="connsiteX16" fmla="*/ 397328 w 703906"/>
                <a:gd name="connsiteY16" fmla="*/ 50834 h 233080"/>
                <a:gd name="connsiteX17" fmla="*/ 394707 w 703906"/>
                <a:gd name="connsiteY17" fmla="*/ 56454 h 233080"/>
                <a:gd name="connsiteX18" fmla="*/ 392085 w 703906"/>
                <a:gd name="connsiteY18" fmla="*/ 61825 h 233080"/>
                <a:gd name="connsiteX19" fmla="*/ 389589 w 703906"/>
                <a:gd name="connsiteY19" fmla="*/ 67446 h 233080"/>
                <a:gd name="connsiteX20" fmla="*/ 386967 w 703906"/>
                <a:gd name="connsiteY20" fmla="*/ 72566 h 233080"/>
                <a:gd name="connsiteX21" fmla="*/ 384596 w 703906"/>
                <a:gd name="connsiteY21" fmla="*/ 77812 h 233080"/>
                <a:gd name="connsiteX22" fmla="*/ 382474 w 703906"/>
                <a:gd name="connsiteY22" fmla="*/ 82184 h 233080"/>
                <a:gd name="connsiteX23" fmla="*/ 380601 w 703906"/>
                <a:gd name="connsiteY23" fmla="*/ 86180 h 233080"/>
                <a:gd name="connsiteX24" fmla="*/ 378978 w 703906"/>
                <a:gd name="connsiteY24" fmla="*/ 89678 h 233080"/>
                <a:gd name="connsiteX25" fmla="*/ 377855 w 703906"/>
                <a:gd name="connsiteY25" fmla="*/ 92051 h 233080"/>
                <a:gd name="connsiteX26" fmla="*/ 376856 w 703906"/>
                <a:gd name="connsiteY26" fmla="*/ 93674 h 233080"/>
                <a:gd name="connsiteX27" fmla="*/ 376731 w 703906"/>
                <a:gd name="connsiteY27" fmla="*/ 94424 h 233080"/>
                <a:gd name="connsiteX28" fmla="*/ 381600 w 703906"/>
                <a:gd name="connsiteY28" fmla="*/ 195592 h 233080"/>
                <a:gd name="connsiteX29" fmla="*/ 386343 w 703906"/>
                <a:gd name="connsiteY29" fmla="*/ 186724 h 233080"/>
                <a:gd name="connsiteX30" fmla="*/ 391461 w 703906"/>
                <a:gd name="connsiteY30" fmla="*/ 176607 h 233080"/>
                <a:gd name="connsiteX31" fmla="*/ 396829 w 703906"/>
                <a:gd name="connsiteY31" fmla="*/ 165366 h 233080"/>
                <a:gd name="connsiteX32" fmla="*/ 402696 w 703906"/>
                <a:gd name="connsiteY32" fmla="*/ 153501 h 233080"/>
                <a:gd name="connsiteX33" fmla="*/ 408313 w 703906"/>
                <a:gd name="connsiteY33" fmla="*/ 140761 h 233080"/>
                <a:gd name="connsiteX34" fmla="*/ 414180 w 703906"/>
                <a:gd name="connsiteY34" fmla="*/ 127897 h 233080"/>
                <a:gd name="connsiteX35" fmla="*/ 420047 w 703906"/>
                <a:gd name="connsiteY35" fmla="*/ 114782 h 233080"/>
                <a:gd name="connsiteX36" fmla="*/ 425914 w 703906"/>
                <a:gd name="connsiteY36" fmla="*/ 101668 h 233080"/>
                <a:gd name="connsiteX37" fmla="*/ 431531 w 703906"/>
                <a:gd name="connsiteY37" fmla="*/ 88554 h 233080"/>
                <a:gd name="connsiteX38" fmla="*/ 436899 w 703906"/>
                <a:gd name="connsiteY38" fmla="*/ 76064 h 233080"/>
                <a:gd name="connsiteX39" fmla="*/ 442017 w 703906"/>
                <a:gd name="connsiteY39" fmla="*/ 63948 h 233080"/>
                <a:gd name="connsiteX40" fmla="*/ 446760 w 703906"/>
                <a:gd name="connsiteY40" fmla="*/ 52707 h 233080"/>
                <a:gd name="connsiteX41" fmla="*/ 451004 w 703906"/>
                <a:gd name="connsiteY41" fmla="*/ 42591 h 233080"/>
                <a:gd name="connsiteX42" fmla="*/ 453376 w 703906"/>
                <a:gd name="connsiteY42" fmla="*/ 37720 h 233080"/>
                <a:gd name="connsiteX43" fmla="*/ 456621 w 703906"/>
                <a:gd name="connsiteY43" fmla="*/ 33473 h 233080"/>
                <a:gd name="connsiteX44" fmla="*/ 460616 w 703906"/>
                <a:gd name="connsiteY44" fmla="*/ 29976 h 233080"/>
                <a:gd name="connsiteX45" fmla="*/ 464985 w 703906"/>
                <a:gd name="connsiteY45" fmla="*/ 27103 h 233080"/>
                <a:gd name="connsiteX46" fmla="*/ 470477 w 703906"/>
                <a:gd name="connsiteY46" fmla="*/ 25479 h 233080"/>
                <a:gd name="connsiteX47" fmla="*/ 475845 w 703906"/>
                <a:gd name="connsiteY47" fmla="*/ 24980 h 233080"/>
                <a:gd name="connsiteX48" fmla="*/ 480464 w 703906"/>
                <a:gd name="connsiteY48" fmla="*/ 25230 h 233080"/>
                <a:gd name="connsiteX49" fmla="*/ 484708 w 703906"/>
                <a:gd name="connsiteY49" fmla="*/ 26479 h 233080"/>
                <a:gd name="connsiteX50" fmla="*/ 484957 w 703906"/>
                <a:gd name="connsiteY50" fmla="*/ 26479 h 233080"/>
                <a:gd name="connsiteX51" fmla="*/ 486081 w 703906"/>
                <a:gd name="connsiteY51" fmla="*/ 26853 h 233080"/>
                <a:gd name="connsiteX52" fmla="*/ 488702 w 703906"/>
                <a:gd name="connsiteY52" fmla="*/ 28102 h 233080"/>
                <a:gd name="connsiteX53" fmla="*/ 492197 w 703906"/>
                <a:gd name="connsiteY53" fmla="*/ 29476 h 233080"/>
                <a:gd name="connsiteX54" fmla="*/ 496941 w 703906"/>
                <a:gd name="connsiteY54" fmla="*/ 31600 h 233080"/>
                <a:gd name="connsiteX55" fmla="*/ 502309 w 703906"/>
                <a:gd name="connsiteY55" fmla="*/ 33973 h 233080"/>
                <a:gd name="connsiteX56" fmla="*/ 508924 w 703906"/>
                <a:gd name="connsiteY56" fmla="*/ 36720 h 233080"/>
                <a:gd name="connsiteX57" fmla="*/ 516164 w 703906"/>
                <a:gd name="connsiteY57" fmla="*/ 39968 h 233080"/>
                <a:gd name="connsiteX58" fmla="*/ 524153 w 703906"/>
                <a:gd name="connsiteY58" fmla="*/ 43590 h 233080"/>
                <a:gd name="connsiteX59" fmla="*/ 532517 w 703906"/>
                <a:gd name="connsiteY59" fmla="*/ 47337 h 233080"/>
                <a:gd name="connsiteX60" fmla="*/ 541629 w 703906"/>
                <a:gd name="connsiteY60" fmla="*/ 51458 h 233080"/>
                <a:gd name="connsiteX61" fmla="*/ 551241 w 703906"/>
                <a:gd name="connsiteY61" fmla="*/ 55705 h 233080"/>
                <a:gd name="connsiteX62" fmla="*/ 561352 w 703906"/>
                <a:gd name="connsiteY62" fmla="*/ 60451 h 233080"/>
                <a:gd name="connsiteX63" fmla="*/ 571463 w 703906"/>
                <a:gd name="connsiteY63" fmla="*/ 65072 h 233080"/>
                <a:gd name="connsiteX64" fmla="*/ 581949 w 703906"/>
                <a:gd name="connsiteY64" fmla="*/ 70068 h 233080"/>
                <a:gd name="connsiteX65" fmla="*/ 592809 w 703906"/>
                <a:gd name="connsiteY65" fmla="*/ 74940 h 233080"/>
                <a:gd name="connsiteX66" fmla="*/ 603294 w 703906"/>
                <a:gd name="connsiteY66" fmla="*/ 80060 h 233080"/>
                <a:gd name="connsiteX67" fmla="*/ 614155 w 703906"/>
                <a:gd name="connsiteY67" fmla="*/ 85306 h 233080"/>
                <a:gd name="connsiteX68" fmla="*/ 624640 w 703906"/>
                <a:gd name="connsiteY68" fmla="*/ 90177 h 233080"/>
                <a:gd name="connsiteX69" fmla="*/ 635250 w 703906"/>
                <a:gd name="connsiteY69" fmla="*/ 95298 h 233080"/>
                <a:gd name="connsiteX70" fmla="*/ 645237 w 703906"/>
                <a:gd name="connsiteY70" fmla="*/ 100544 h 233080"/>
                <a:gd name="connsiteX71" fmla="*/ 655348 w 703906"/>
                <a:gd name="connsiteY71" fmla="*/ 105415 h 233080"/>
                <a:gd name="connsiteX72" fmla="*/ 666208 w 703906"/>
                <a:gd name="connsiteY72" fmla="*/ 111285 h 233080"/>
                <a:gd name="connsiteX73" fmla="*/ 675820 w 703906"/>
                <a:gd name="connsiteY73" fmla="*/ 117655 h 233080"/>
                <a:gd name="connsiteX74" fmla="*/ 683934 w 703906"/>
                <a:gd name="connsiteY74" fmla="*/ 124150 h 233080"/>
                <a:gd name="connsiteX75" fmla="*/ 691049 w 703906"/>
                <a:gd name="connsiteY75" fmla="*/ 131019 h 233080"/>
                <a:gd name="connsiteX76" fmla="*/ 696666 w 703906"/>
                <a:gd name="connsiteY76" fmla="*/ 138014 h 233080"/>
                <a:gd name="connsiteX77" fmla="*/ 700660 w 703906"/>
                <a:gd name="connsiteY77" fmla="*/ 145258 h 233080"/>
                <a:gd name="connsiteX78" fmla="*/ 703157 w 703906"/>
                <a:gd name="connsiteY78" fmla="*/ 152752 h 233080"/>
                <a:gd name="connsiteX79" fmla="*/ 703906 w 703906"/>
                <a:gd name="connsiteY79" fmla="*/ 160246 h 233080"/>
                <a:gd name="connsiteX80" fmla="*/ 703906 w 703906"/>
                <a:gd name="connsiteY80" fmla="*/ 233080 h 233080"/>
                <a:gd name="connsiteX81" fmla="*/ 0 w 703906"/>
                <a:gd name="connsiteY81" fmla="*/ 233080 h 233080"/>
                <a:gd name="connsiteX82" fmla="*/ 0 w 703906"/>
                <a:gd name="connsiteY82" fmla="*/ 160246 h 233080"/>
                <a:gd name="connsiteX83" fmla="*/ 999 w 703906"/>
                <a:gd name="connsiteY83" fmla="*/ 152752 h 233080"/>
                <a:gd name="connsiteX84" fmla="*/ 3246 w 703906"/>
                <a:gd name="connsiteY84" fmla="*/ 145258 h 233080"/>
                <a:gd name="connsiteX85" fmla="*/ 7490 w 703906"/>
                <a:gd name="connsiteY85" fmla="*/ 138014 h 233080"/>
                <a:gd name="connsiteX86" fmla="*/ 12857 w 703906"/>
                <a:gd name="connsiteY86" fmla="*/ 131019 h 233080"/>
                <a:gd name="connsiteX87" fmla="*/ 19973 w 703906"/>
                <a:gd name="connsiteY87" fmla="*/ 124150 h 233080"/>
                <a:gd name="connsiteX88" fmla="*/ 28336 w 703906"/>
                <a:gd name="connsiteY88" fmla="*/ 117655 h 233080"/>
                <a:gd name="connsiteX89" fmla="*/ 37948 w 703906"/>
                <a:gd name="connsiteY89" fmla="*/ 111285 h 233080"/>
                <a:gd name="connsiteX90" fmla="*/ 48808 w 703906"/>
                <a:gd name="connsiteY90" fmla="*/ 105415 h 233080"/>
                <a:gd name="connsiteX91" fmla="*/ 58544 w 703906"/>
                <a:gd name="connsiteY91" fmla="*/ 100544 h 233080"/>
                <a:gd name="connsiteX92" fmla="*/ 68655 w 703906"/>
                <a:gd name="connsiteY92" fmla="*/ 95298 h 233080"/>
                <a:gd name="connsiteX93" fmla="*/ 79266 w 703906"/>
                <a:gd name="connsiteY93" fmla="*/ 90177 h 233080"/>
                <a:gd name="connsiteX94" fmla="*/ 89751 w 703906"/>
                <a:gd name="connsiteY94" fmla="*/ 85306 h 233080"/>
                <a:gd name="connsiteX95" fmla="*/ 100612 w 703906"/>
                <a:gd name="connsiteY95" fmla="*/ 80060 h 233080"/>
                <a:gd name="connsiteX96" fmla="*/ 111347 w 703906"/>
                <a:gd name="connsiteY96" fmla="*/ 74940 h 233080"/>
                <a:gd name="connsiteX97" fmla="*/ 121832 w 703906"/>
                <a:gd name="connsiteY97" fmla="*/ 70068 h 233080"/>
                <a:gd name="connsiteX98" fmla="*/ 132443 w 703906"/>
                <a:gd name="connsiteY98" fmla="*/ 65072 h 233080"/>
                <a:gd name="connsiteX99" fmla="*/ 142803 w 703906"/>
                <a:gd name="connsiteY99" fmla="*/ 60451 h 233080"/>
                <a:gd name="connsiteX100" fmla="*/ 152540 w 703906"/>
                <a:gd name="connsiteY100" fmla="*/ 55705 h 233080"/>
                <a:gd name="connsiteX101" fmla="*/ 162152 w 703906"/>
                <a:gd name="connsiteY101" fmla="*/ 51458 h 233080"/>
                <a:gd name="connsiteX102" fmla="*/ 171389 w 703906"/>
                <a:gd name="connsiteY102" fmla="*/ 47337 h 233080"/>
                <a:gd name="connsiteX103" fmla="*/ 180002 w 703906"/>
                <a:gd name="connsiteY103" fmla="*/ 43590 h 233080"/>
                <a:gd name="connsiteX104" fmla="*/ 187991 w 703906"/>
                <a:gd name="connsiteY104" fmla="*/ 39968 h 233080"/>
                <a:gd name="connsiteX105" fmla="*/ 194982 w 703906"/>
                <a:gd name="connsiteY105" fmla="*/ 36720 h 233080"/>
                <a:gd name="connsiteX106" fmla="*/ 201597 w 703906"/>
                <a:gd name="connsiteY106" fmla="*/ 33973 h 233080"/>
                <a:gd name="connsiteX107" fmla="*/ 207215 w 703906"/>
                <a:gd name="connsiteY107" fmla="*/ 31600 h 233080"/>
                <a:gd name="connsiteX108" fmla="*/ 211709 w 703906"/>
                <a:gd name="connsiteY108" fmla="*/ 29476 h 233080"/>
                <a:gd name="connsiteX109" fmla="*/ 215453 w 703906"/>
                <a:gd name="connsiteY109" fmla="*/ 28102 h 233080"/>
                <a:gd name="connsiteX110" fmla="*/ 217700 w 703906"/>
                <a:gd name="connsiteY110" fmla="*/ 26853 h 233080"/>
                <a:gd name="connsiteX111" fmla="*/ 219198 w 703906"/>
                <a:gd name="connsiteY111" fmla="*/ 26479 h 233080"/>
                <a:gd name="connsiteX112" fmla="*/ 223567 w 703906"/>
                <a:gd name="connsiteY112" fmla="*/ 25230 h 233080"/>
                <a:gd name="connsiteX113" fmla="*/ 228061 w 703906"/>
                <a:gd name="connsiteY113" fmla="*/ 24980 h 233080"/>
                <a:gd name="connsiteX114" fmla="*/ 233678 w 703906"/>
                <a:gd name="connsiteY114" fmla="*/ 25479 h 233080"/>
                <a:gd name="connsiteX115" fmla="*/ 238796 w 703906"/>
                <a:gd name="connsiteY115" fmla="*/ 27103 h 233080"/>
                <a:gd name="connsiteX116" fmla="*/ 243540 w 703906"/>
                <a:gd name="connsiteY116" fmla="*/ 29976 h 233080"/>
                <a:gd name="connsiteX117" fmla="*/ 247534 w 703906"/>
                <a:gd name="connsiteY117" fmla="*/ 33473 h 233080"/>
                <a:gd name="connsiteX118" fmla="*/ 250530 w 703906"/>
                <a:gd name="connsiteY118" fmla="*/ 37720 h 233080"/>
                <a:gd name="connsiteX119" fmla="*/ 252902 w 703906"/>
                <a:gd name="connsiteY119" fmla="*/ 42591 h 233080"/>
                <a:gd name="connsiteX120" fmla="*/ 257396 w 703906"/>
                <a:gd name="connsiteY120" fmla="*/ 52707 h 233080"/>
                <a:gd name="connsiteX121" fmla="*/ 262014 w 703906"/>
                <a:gd name="connsiteY121" fmla="*/ 63948 h 233080"/>
                <a:gd name="connsiteX122" fmla="*/ 267007 w 703906"/>
                <a:gd name="connsiteY122" fmla="*/ 76064 h 233080"/>
                <a:gd name="connsiteX123" fmla="*/ 272375 w 703906"/>
                <a:gd name="connsiteY123" fmla="*/ 88554 h 233080"/>
                <a:gd name="connsiteX124" fmla="*/ 277992 w 703906"/>
                <a:gd name="connsiteY124" fmla="*/ 101668 h 233080"/>
                <a:gd name="connsiteX125" fmla="*/ 283859 w 703906"/>
                <a:gd name="connsiteY125" fmla="*/ 114782 h 233080"/>
                <a:gd name="connsiteX126" fmla="*/ 289726 w 703906"/>
                <a:gd name="connsiteY126" fmla="*/ 127897 h 233080"/>
                <a:gd name="connsiteX127" fmla="*/ 295593 w 703906"/>
                <a:gd name="connsiteY127" fmla="*/ 140761 h 233080"/>
                <a:gd name="connsiteX128" fmla="*/ 301460 w 703906"/>
                <a:gd name="connsiteY128" fmla="*/ 153501 h 233080"/>
                <a:gd name="connsiteX129" fmla="*/ 307077 w 703906"/>
                <a:gd name="connsiteY129" fmla="*/ 165366 h 233080"/>
                <a:gd name="connsiteX130" fmla="*/ 312445 w 703906"/>
                <a:gd name="connsiteY130" fmla="*/ 176607 h 233080"/>
                <a:gd name="connsiteX131" fmla="*/ 317563 w 703906"/>
                <a:gd name="connsiteY131" fmla="*/ 186724 h 233080"/>
                <a:gd name="connsiteX132" fmla="*/ 322556 w 703906"/>
                <a:gd name="connsiteY132" fmla="*/ 195592 h 233080"/>
                <a:gd name="connsiteX133" fmla="*/ 327175 w 703906"/>
                <a:gd name="connsiteY133" fmla="*/ 94424 h 233080"/>
                <a:gd name="connsiteX134" fmla="*/ 326925 w 703906"/>
                <a:gd name="connsiteY134" fmla="*/ 93674 h 233080"/>
                <a:gd name="connsiteX135" fmla="*/ 326301 w 703906"/>
                <a:gd name="connsiteY135" fmla="*/ 92051 h 233080"/>
                <a:gd name="connsiteX136" fmla="*/ 324928 w 703906"/>
                <a:gd name="connsiteY136" fmla="*/ 89678 h 233080"/>
                <a:gd name="connsiteX137" fmla="*/ 323430 w 703906"/>
                <a:gd name="connsiteY137" fmla="*/ 86180 h 233080"/>
                <a:gd name="connsiteX138" fmla="*/ 321557 w 703906"/>
                <a:gd name="connsiteY138" fmla="*/ 82184 h 233080"/>
                <a:gd name="connsiteX139" fmla="*/ 319186 w 703906"/>
                <a:gd name="connsiteY139" fmla="*/ 77812 h 233080"/>
                <a:gd name="connsiteX140" fmla="*/ 316939 w 703906"/>
                <a:gd name="connsiteY140" fmla="*/ 72566 h 233080"/>
                <a:gd name="connsiteX141" fmla="*/ 314567 w 703906"/>
                <a:gd name="connsiteY141" fmla="*/ 67446 h 233080"/>
                <a:gd name="connsiteX142" fmla="*/ 311696 w 703906"/>
                <a:gd name="connsiteY142" fmla="*/ 61825 h 233080"/>
                <a:gd name="connsiteX143" fmla="*/ 309199 w 703906"/>
                <a:gd name="connsiteY143" fmla="*/ 56454 h 233080"/>
                <a:gd name="connsiteX144" fmla="*/ 306578 w 703906"/>
                <a:gd name="connsiteY144" fmla="*/ 50834 h 233080"/>
                <a:gd name="connsiteX145" fmla="*/ 303957 w 703906"/>
                <a:gd name="connsiteY145" fmla="*/ 45713 h 233080"/>
                <a:gd name="connsiteX146" fmla="*/ 301710 w 703906"/>
                <a:gd name="connsiteY146" fmla="*/ 40717 h 233080"/>
                <a:gd name="connsiteX147" fmla="*/ 299588 w 703906"/>
                <a:gd name="connsiteY147" fmla="*/ 36096 h 233080"/>
                <a:gd name="connsiteX148" fmla="*/ 297715 w 703906"/>
                <a:gd name="connsiteY148" fmla="*/ 32349 h 233080"/>
                <a:gd name="connsiteX149" fmla="*/ 296092 w 703906"/>
                <a:gd name="connsiteY149" fmla="*/ 28977 h 233080"/>
                <a:gd name="connsiteX150" fmla="*/ 294844 w 703906"/>
                <a:gd name="connsiteY150" fmla="*/ 26479 h 233080"/>
                <a:gd name="connsiteX151" fmla="*/ 293970 w 703906"/>
                <a:gd name="connsiteY151" fmla="*/ 24980 h 233080"/>
                <a:gd name="connsiteX152" fmla="*/ 291848 w 703906"/>
                <a:gd name="connsiteY152" fmla="*/ 20109 h 233080"/>
                <a:gd name="connsiteX153" fmla="*/ 290850 w 703906"/>
                <a:gd name="connsiteY153" fmla="*/ 15363 h 233080"/>
                <a:gd name="connsiteX154" fmla="*/ 291099 w 703906"/>
                <a:gd name="connsiteY154" fmla="*/ 11241 h 233080"/>
                <a:gd name="connsiteX155" fmla="*/ 292472 w 703906"/>
                <a:gd name="connsiteY155" fmla="*/ 7494 h 233080"/>
                <a:gd name="connsiteX156" fmla="*/ 295094 w 703906"/>
                <a:gd name="connsiteY156" fmla="*/ 4122 h 233080"/>
                <a:gd name="connsiteX157" fmla="*/ 298339 w 703906"/>
                <a:gd name="connsiteY157" fmla="*/ 1874 h 233080"/>
                <a:gd name="connsiteX158" fmla="*/ 302583 w 703906"/>
                <a:gd name="connsiteY158" fmla="*/ 375 h 2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03906" h="233080">
                  <a:moveTo>
                    <a:pt x="307701" y="0"/>
                  </a:moveTo>
                  <a:lnTo>
                    <a:pt x="396080" y="0"/>
                  </a:lnTo>
                  <a:lnTo>
                    <a:pt x="401323" y="375"/>
                  </a:lnTo>
                  <a:lnTo>
                    <a:pt x="405442" y="1874"/>
                  </a:lnTo>
                  <a:lnTo>
                    <a:pt x="409062" y="4122"/>
                  </a:lnTo>
                  <a:lnTo>
                    <a:pt x="411309" y="7494"/>
                  </a:lnTo>
                  <a:lnTo>
                    <a:pt x="412807" y="11241"/>
                  </a:lnTo>
                  <a:lnTo>
                    <a:pt x="413056" y="15363"/>
                  </a:lnTo>
                  <a:lnTo>
                    <a:pt x="412058" y="20109"/>
                  </a:lnTo>
                  <a:lnTo>
                    <a:pt x="409936" y="24980"/>
                  </a:lnTo>
                  <a:lnTo>
                    <a:pt x="409312" y="26479"/>
                  </a:lnTo>
                  <a:lnTo>
                    <a:pt x="407814" y="28977"/>
                  </a:lnTo>
                  <a:lnTo>
                    <a:pt x="406440" y="32349"/>
                  </a:lnTo>
                  <a:lnTo>
                    <a:pt x="404318" y="36096"/>
                  </a:lnTo>
                  <a:lnTo>
                    <a:pt x="402196" y="40717"/>
                  </a:lnTo>
                  <a:lnTo>
                    <a:pt x="399825" y="45713"/>
                  </a:lnTo>
                  <a:lnTo>
                    <a:pt x="397328" y="50834"/>
                  </a:lnTo>
                  <a:lnTo>
                    <a:pt x="394707" y="56454"/>
                  </a:lnTo>
                  <a:lnTo>
                    <a:pt x="392085" y="61825"/>
                  </a:lnTo>
                  <a:lnTo>
                    <a:pt x="389589" y="67446"/>
                  </a:lnTo>
                  <a:lnTo>
                    <a:pt x="386967" y="72566"/>
                  </a:lnTo>
                  <a:lnTo>
                    <a:pt x="384596" y="77812"/>
                  </a:lnTo>
                  <a:lnTo>
                    <a:pt x="382474" y="82184"/>
                  </a:lnTo>
                  <a:lnTo>
                    <a:pt x="380601" y="86180"/>
                  </a:lnTo>
                  <a:lnTo>
                    <a:pt x="378978" y="89678"/>
                  </a:lnTo>
                  <a:lnTo>
                    <a:pt x="377855" y="92051"/>
                  </a:lnTo>
                  <a:lnTo>
                    <a:pt x="376856" y="93674"/>
                  </a:lnTo>
                  <a:lnTo>
                    <a:pt x="376731" y="94424"/>
                  </a:lnTo>
                  <a:lnTo>
                    <a:pt x="381600" y="195592"/>
                  </a:lnTo>
                  <a:lnTo>
                    <a:pt x="386343" y="186724"/>
                  </a:lnTo>
                  <a:lnTo>
                    <a:pt x="391461" y="176607"/>
                  </a:lnTo>
                  <a:lnTo>
                    <a:pt x="396829" y="165366"/>
                  </a:lnTo>
                  <a:lnTo>
                    <a:pt x="402696" y="153501"/>
                  </a:lnTo>
                  <a:lnTo>
                    <a:pt x="408313" y="140761"/>
                  </a:lnTo>
                  <a:lnTo>
                    <a:pt x="414180" y="127897"/>
                  </a:lnTo>
                  <a:lnTo>
                    <a:pt x="420047" y="114782"/>
                  </a:lnTo>
                  <a:lnTo>
                    <a:pt x="425914" y="101668"/>
                  </a:lnTo>
                  <a:lnTo>
                    <a:pt x="431531" y="88554"/>
                  </a:lnTo>
                  <a:lnTo>
                    <a:pt x="436899" y="76064"/>
                  </a:lnTo>
                  <a:lnTo>
                    <a:pt x="442017" y="63948"/>
                  </a:lnTo>
                  <a:lnTo>
                    <a:pt x="446760" y="52707"/>
                  </a:lnTo>
                  <a:lnTo>
                    <a:pt x="451004" y="42591"/>
                  </a:lnTo>
                  <a:lnTo>
                    <a:pt x="453376" y="37720"/>
                  </a:lnTo>
                  <a:lnTo>
                    <a:pt x="456621" y="33473"/>
                  </a:lnTo>
                  <a:lnTo>
                    <a:pt x="460616" y="29976"/>
                  </a:lnTo>
                  <a:lnTo>
                    <a:pt x="464985" y="27103"/>
                  </a:lnTo>
                  <a:lnTo>
                    <a:pt x="470477" y="25479"/>
                  </a:lnTo>
                  <a:lnTo>
                    <a:pt x="475845" y="24980"/>
                  </a:lnTo>
                  <a:lnTo>
                    <a:pt x="480464" y="25230"/>
                  </a:lnTo>
                  <a:lnTo>
                    <a:pt x="484708" y="26479"/>
                  </a:lnTo>
                  <a:lnTo>
                    <a:pt x="484957" y="26479"/>
                  </a:lnTo>
                  <a:lnTo>
                    <a:pt x="486081" y="26853"/>
                  </a:lnTo>
                  <a:lnTo>
                    <a:pt x="488702" y="28102"/>
                  </a:lnTo>
                  <a:lnTo>
                    <a:pt x="492197" y="29476"/>
                  </a:lnTo>
                  <a:lnTo>
                    <a:pt x="496941" y="31600"/>
                  </a:lnTo>
                  <a:lnTo>
                    <a:pt x="502309" y="33973"/>
                  </a:lnTo>
                  <a:lnTo>
                    <a:pt x="508924" y="36720"/>
                  </a:lnTo>
                  <a:lnTo>
                    <a:pt x="516164" y="39968"/>
                  </a:lnTo>
                  <a:lnTo>
                    <a:pt x="524153" y="43590"/>
                  </a:lnTo>
                  <a:lnTo>
                    <a:pt x="532517" y="47337"/>
                  </a:lnTo>
                  <a:lnTo>
                    <a:pt x="541629" y="51458"/>
                  </a:lnTo>
                  <a:lnTo>
                    <a:pt x="551241" y="55705"/>
                  </a:lnTo>
                  <a:lnTo>
                    <a:pt x="561352" y="60451"/>
                  </a:lnTo>
                  <a:lnTo>
                    <a:pt x="571463" y="65072"/>
                  </a:lnTo>
                  <a:lnTo>
                    <a:pt x="581949" y="70068"/>
                  </a:lnTo>
                  <a:lnTo>
                    <a:pt x="592809" y="74940"/>
                  </a:lnTo>
                  <a:lnTo>
                    <a:pt x="603294" y="80060"/>
                  </a:lnTo>
                  <a:lnTo>
                    <a:pt x="614155" y="85306"/>
                  </a:lnTo>
                  <a:lnTo>
                    <a:pt x="624640" y="90177"/>
                  </a:lnTo>
                  <a:lnTo>
                    <a:pt x="635250" y="95298"/>
                  </a:lnTo>
                  <a:lnTo>
                    <a:pt x="645237" y="100544"/>
                  </a:lnTo>
                  <a:lnTo>
                    <a:pt x="655348" y="105415"/>
                  </a:lnTo>
                  <a:lnTo>
                    <a:pt x="666208" y="111285"/>
                  </a:lnTo>
                  <a:lnTo>
                    <a:pt x="675820" y="117655"/>
                  </a:lnTo>
                  <a:lnTo>
                    <a:pt x="683934" y="124150"/>
                  </a:lnTo>
                  <a:lnTo>
                    <a:pt x="691049" y="131019"/>
                  </a:lnTo>
                  <a:lnTo>
                    <a:pt x="696666" y="138014"/>
                  </a:lnTo>
                  <a:lnTo>
                    <a:pt x="700660" y="145258"/>
                  </a:lnTo>
                  <a:lnTo>
                    <a:pt x="703157" y="152752"/>
                  </a:lnTo>
                  <a:lnTo>
                    <a:pt x="703906" y="160246"/>
                  </a:lnTo>
                  <a:lnTo>
                    <a:pt x="703906" y="233080"/>
                  </a:lnTo>
                  <a:lnTo>
                    <a:pt x="0" y="233080"/>
                  </a:lnTo>
                  <a:lnTo>
                    <a:pt x="0" y="160246"/>
                  </a:lnTo>
                  <a:lnTo>
                    <a:pt x="999" y="152752"/>
                  </a:lnTo>
                  <a:lnTo>
                    <a:pt x="3246" y="145258"/>
                  </a:lnTo>
                  <a:lnTo>
                    <a:pt x="7490" y="138014"/>
                  </a:lnTo>
                  <a:lnTo>
                    <a:pt x="12857" y="131019"/>
                  </a:lnTo>
                  <a:lnTo>
                    <a:pt x="19973" y="124150"/>
                  </a:lnTo>
                  <a:lnTo>
                    <a:pt x="28336" y="117655"/>
                  </a:lnTo>
                  <a:lnTo>
                    <a:pt x="37948" y="111285"/>
                  </a:lnTo>
                  <a:lnTo>
                    <a:pt x="48808" y="105415"/>
                  </a:lnTo>
                  <a:lnTo>
                    <a:pt x="58544" y="100544"/>
                  </a:lnTo>
                  <a:lnTo>
                    <a:pt x="68655" y="95298"/>
                  </a:lnTo>
                  <a:lnTo>
                    <a:pt x="79266" y="90177"/>
                  </a:lnTo>
                  <a:lnTo>
                    <a:pt x="89751" y="85306"/>
                  </a:lnTo>
                  <a:lnTo>
                    <a:pt x="100612" y="80060"/>
                  </a:lnTo>
                  <a:lnTo>
                    <a:pt x="111347" y="74940"/>
                  </a:lnTo>
                  <a:lnTo>
                    <a:pt x="121832" y="70068"/>
                  </a:lnTo>
                  <a:lnTo>
                    <a:pt x="132443" y="65072"/>
                  </a:lnTo>
                  <a:lnTo>
                    <a:pt x="142803" y="60451"/>
                  </a:lnTo>
                  <a:lnTo>
                    <a:pt x="152540" y="55705"/>
                  </a:lnTo>
                  <a:lnTo>
                    <a:pt x="162152" y="51458"/>
                  </a:lnTo>
                  <a:lnTo>
                    <a:pt x="171389" y="47337"/>
                  </a:lnTo>
                  <a:lnTo>
                    <a:pt x="180002" y="43590"/>
                  </a:lnTo>
                  <a:lnTo>
                    <a:pt x="187991" y="39968"/>
                  </a:lnTo>
                  <a:lnTo>
                    <a:pt x="194982" y="36720"/>
                  </a:lnTo>
                  <a:lnTo>
                    <a:pt x="201597" y="33973"/>
                  </a:lnTo>
                  <a:lnTo>
                    <a:pt x="207215" y="31600"/>
                  </a:lnTo>
                  <a:lnTo>
                    <a:pt x="211709" y="29476"/>
                  </a:lnTo>
                  <a:lnTo>
                    <a:pt x="215453" y="28102"/>
                  </a:lnTo>
                  <a:lnTo>
                    <a:pt x="217700" y="26853"/>
                  </a:lnTo>
                  <a:lnTo>
                    <a:pt x="219198" y="26479"/>
                  </a:lnTo>
                  <a:lnTo>
                    <a:pt x="223567" y="25230"/>
                  </a:lnTo>
                  <a:lnTo>
                    <a:pt x="228061" y="24980"/>
                  </a:lnTo>
                  <a:lnTo>
                    <a:pt x="233678" y="25479"/>
                  </a:lnTo>
                  <a:lnTo>
                    <a:pt x="238796" y="27103"/>
                  </a:lnTo>
                  <a:lnTo>
                    <a:pt x="243540" y="29976"/>
                  </a:lnTo>
                  <a:lnTo>
                    <a:pt x="247534" y="33473"/>
                  </a:lnTo>
                  <a:lnTo>
                    <a:pt x="250530" y="37720"/>
                  </a:lnTo>
                  <a:lnTo>
                    <a:pt x="252902" y="42591"/>
                  </a:lnTo>
                  <a:lnTo>
                    <a:pt x="257396" y="52707"/>
                  </a:lnTo>
                  <a:lnTo>
                    <a:pt x="262014" y="63948"/>
                  </a:lnTo>
                  <a:lnTo>
                    <a:pt x="267007" y="76064"/>
                  </a:lnTo>
                  <a:lnTo>
                    <a:pt x="272375" y="88554"/>
                  </a:lnTo>
                  <a:lnTo>
                    <a:pt x="277992" y="101668"/>
                  </a:lnTo>
                  <a:lnTo>
                    <a:pt x="283859" y="114782"/>
                  </a:lnTo>
                  <a:lnTo>
                    <a:pt x="289726" y="127897"/>
                  </a:lnTo>
                  <a:lnTo>
                    <a:pt x="295593" y="140761"/>
                  </a:lnTo>
                  <a:lnTo>
                    <a:pt x="301460" y="153501"/>
                  </a:lnTo>
                  <a:lnTo>
                    <a:pt x="307077" y="165366"/>
                  </a:lnTo>
                  <a:lnTo>
                    <a:pt x="312445" y="176607"/>
                  </a:lnTo>
                  <a:lnTo>
                    <a:pt x="317563" y="186724"/>
                  </a:lnTo>
                  <a:lnTo>
                    <a:pt x="322556" y="195592"/>
                  </a:lnTo>
                  <a:lnTo>
                    <a:pt x="327175" y="94424"/>
                  </a:lnTo>
                  <a:lnTo>
                    <a:pt x="326925" y="93674"/>
                  </a:lnTo>
                  <a:lnTo>
                    <a:pt x="326301" y="92051"/>
                  </a:lnTo>
                  <a:lnTo>
                    <a:pt x="324928" y="89678"/>
                  </a:lnTo>
                  <a:lnTo>
                    <a:pt x="323430" y="86180"/>
                  </a:lnTo>
                  <a:lnTo>
                    <a:pt x="321557" y="82184"/>
                  </a:lnTo>
                  <a:lnTo>
                    <a:pt x="319186" y="77812"/>
                  </a:lnTo>
                  <a:lnTo>
                    <a:pt x="316939" y="72566"/>
                  </a:lnTo>
                  <a:lnTo>
                    <a:pt x="314567" y="67446"/>
                  </a:lnTo>
                  <a:lnTo>
                    <a:pt x="311696" y="61825"/>
                  </a:lnTo>
                  <a:lnTo>
                    <a:pt x="309199" y="56454"/>
                  </a:lnTo>
                  <a:lnTo>
                    <a:pt x="306578" y="50834"/>
                  </a:lnTo>
                  <a:lnTo>
                    <a:pt x="303957" y="45713"/>
                  </a:lnTo>
                  <a:lnTo>
                    <a:pt x="301710" y="40717"/>
                  </a:lnTo>
                  <a:lnTo>
                    <a:pt x="299588" y="36096"/>
                  </a:lnTo>
                  <a:lnTo>
                    <a:pt x="297715" y="32349"/>
                  </a:lnTo>
                  <a:lnTo>
                    <a:pt x="296092" y="28977"/>
                  </a:lnTo>
                  <a:lnTo>
                    <a:pt x="294844" y="26479"/>
                  </a:lnTo>
                  <a:lnTo>
                    <a:pt x="293970" y="24980"/>
                  </a:lnTo>
                  <a:lnTo>
                    <a:pt x="291848" y="20109"/>
                  </a:lnTo>
                  <a:lnTo>
                    <a:pt x="290850" y="15363"/>
                  </a:lnTo>
                  <a:lnTo>
                    <a:pt x="291099" y="11241"/>
                  </a:lnTo>
                  <a:lnTo>
                    <a:pt x="292472" y="7494"/>
                  </a:lnTo>
                  <a:lnTo>
                    <a:pt x="295094" y="4122"/>
                  </a:lnTo>
                  <a:lnTo>
                    <a:pt x="298339" y="1874"/>
                  </a:lnTo>
                  <a:lnTo>
                    <a:pt x="302583" y="3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10039748" y="779346"/>
            <a:ext cx="570852" cy="536768"/>
            <a:chOff x="8627102" y="639387"/>
            <a:chExt cx="703906" cy="682790"/>
          </a:xfrm>
          <a:solidFill>
            <a:schemeClr val="tx1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8816375" y="639387"/>
              <a:ext cx="323612" cy="404515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627102" y="1089097"/>
              <a:ext cx="703906" cy="233080"/>
            </a:xfrm>
            <a:custGeom>
              <a:avLst/>
              <a:gdLst>
                <a:gd name="connsiteX0" fmla="*/ 307701 w 703906"/>
                <a:gd name="connsiteY0" fmla="*/ 0 h 233080"/>
                <a:gd name="connsiteX1" fmla="*/ 396080 w 703906"/>
                <a:gd name="connsiteY1" fmla="*/ 0 h 233080"/>
                <a:gd name="connsiteX2" fmla="*/ 401323 w 703906"/>
                <a:gd name="connsiteY2" fmla="*/ 375 h 233080"/>
                <a:gd name="connsiteX3" fmla="*/ 405442 w 703906"/>
                <a:gd name="connsiteY3" fmla="*/ 1874 h 233080"/>
                <a:gd name="connsiteX4" fmla="*/ 409062 w 703906"/>
                <a:gd name="connsiteY4" fmla="*/ 4122 h 233080"/>
                <a:gd name="connsiteX5" fmla="*/ 411309 w 703906"/>
                <a:gd name="connsiteY5" fmla="*/ 7494 h 233080"/>
                <a:gd name="connsiteX6" fmla="*/ 412807 w 703906"/>
                <a:gd name="connsiteY6" fmla="*/ 11241 h 233080"/>
                <a:gd name="connsiteX7" fmla="*/ 413056 w 703906"/>
                <a:gd name="connsiteY7" fmla="*/ 15363 h 233080"/>
                <a:gd name="connsiteX8" fmla="*/ 412058 w 703906"/>
                <a:gd name="connsiteY8" fmla="*/ 20109 h 233080"/>
                <a:gd name="connsiteX9" fmla="*/ 409936 w 703906"/>
                <a:gd name="connsiteY9" fmla="*/ 24980 h 233080"/>
                <a:gd name="connsiteX10" fmla="*/ 409312 w 703906"/>
                <a:gd name="connsiteY10" fmla="*/ 26479 h 233080"/>
                <a:gd name="connsiteX11" fmla="*/ 407814 w 703906"/>
                <a:gd name="connsiteY11" fmla="*/ 28977 h 233080"/>
                <a:gd name="connsiteX12" fmla="*/ 406440 w 703906"/>
                <a:gd name="connsiteY12" fmla="*/ 32349 h 233080"/>
                <a:gd name="connsiteX13" fmla="*/ 404318 w 703906"/>
                <a:gd name="connsiteY13" fmla="*/ 36096 h 233080"/>
                <a:gd name="connsiteX14" fmla="*/ 402196 w 703906"/>
                <a:gd name="connsiteY14" fmla="*/ 40717 h 233080"/>
                <a:gd name="connsiteX15" fmla="*/ 399825 w 703906"/>
                <a:gd name="connsiteY15" fmla="*/ 45713 h 233080"/>
                <a:gd name="connsiteX16" fmla="*/ 397328 w 703906"/>
                <a:gd name="connsiteY16" fmla="*/ 50834 h 233080"/>
                <a:gd name="connsiteX17" fmla="*/ 394707 w 703906"/>
                <a:gd name="connsiteY17" fmla="*/ 56454 h 233080"/>
                <a:gd name="connsiteX18" fmla="*/ 392085 w 703906"/>
                <a:gd name="connsiteY18" fmla="*/ 61825 h 233080"/>
                <a:gd name="connsiteX19" fmla="*/ 389589 w 703906"/>
                <a:gd name="connsiteY19" fmla="*/ 67446 h 233080"/>
                <a:gd name="connsiteX20" fmla="*/ 386967 w 703906"/>
                <a:gd name="connsiteY20" fmla="*/ 72566 h 233080"/>
                <a:gd name="connsiteX21" fmla="*/ 384596 w 703906"/>
                <a:gd name="connsiteY21" fmla="*/ 77812 h 233080"/>
                <a:gd name="connsiteX22" fmla="*/ 382474 w 703906"/>
                <a:gd name="connsiteY22" fmla="*/ 82184 h 233080"/>
                <a:gd name="connsiteX23" fmla="*/ 380601 w 703906"/>
                <a:gd name="connsiteY23" fmla="*/ 86180 h 233080"/>
                <a:gd name="connsiteX24" fmla="*/ 378978 w 703906"/>
                <a:gd name="connsiteY24" fmla="*/ 89678 h 233080"/>
                <a:gd name="connsiteX25" fmla="*/ 377855 w 703906"/>
                <a:gd name="connsiteY25" fmla="*/ 92051 h 233080"/>
                <a:gd name="connsiteX26" fmla="*/ 376856 w 703906"/>
                <a:gd name="connsiteY26" fmla="*/ 93674 h 233080"/>
                <a:gd name="connsiteX27" fmla="*/ 376731 w 703906"/>
                <a:gd name="connsiteY27" fmla="*/ 94424 h 233080"/>
                <a:gd name="connsiteX28" fmla="*/ 381600 w 703906"/>
                <a:gd name="connsiteY28" fmla="*/ 195592 h 233080"/>
                <a:gd name="connsiteX29" fmla="*/ 386343 w 703906"/>
                <a:gd name="connsiteY29" fmla="*/ 186724 h 233080"/>
                <a:gd name="connsiteX30" fmla="*/ 391461 w 703906"/>
                <a:gd name="connsiteY30" fmla="*/ 176607 h 233080"/>
                <a:gd name="connsiteX31" fmla="*/ 396829 w 703906"/>
                <a:gd name="connsiteY31" fmla="*/ 165366 h 233080"/>
                <a:gd name="connsiteX32" fmla="*/ 402696 w 703906"/>
                <a:gd name="connsiteY32" fmla="*/ 153501 h 233080"/>
                <a:gd name="connsiteX33" fmla="*/ 408313 w 703906"/>
                <a:gd name="connsiteY33" fmla="*/ 140761 h 233080"/>
                <a:gd name="connsiteX34" fmla="*/ 414180 w 703906"/>
                <a:gd name="connsiteY34" fmla="*/ 127897 h 233080"/>
                <a:gd name="connsiteX35" fmla="*/ 420047 w 703906"/>
                <a:gd name="connsiteY35" fmla="*/ 114782 h 233080"/>
                <a:gd name="connsiteX36" fmla="*/ 425914 w 703906"/>
                <a:gd name="connsiteY36" fmla="*/ 101668 h 233080"/>
                <a:gd name="connsiteX37" fmla="*/ 431531 w 703906"/>
                <a:gd name="connsiteY37" fmla="*/ 88554 h 233080"/>
                <a:gd name="connsiteX38" fmla="*/ 436899 w 703906"/>
                <a:gd name="connsiteY38" fmla="*/ 76064 h 233080"/>
                <a:gd name="connsiteX39" fmla="*/ 442017 w 703906"/>
                <a:gd name="connsiteY39" fmla="*/ 63948 h 233080"/>
                <a:gd name="connsiteX40" fmla="*/ 446760 w 703906"/>
                <a:gd name="connsiteY40" fmla="*/ 52707 h 233080"/>
                <a:gd name="connsiteX41" fmla="*/ 451004 w 703906"/>
                <a:gd name="connsiteY41" fmla="*/ 42591 h 233080"/>
                <a:gd name="connsiteX42" fmla="*/ 453376 w 703906"/>
                <a:gd name="connsiteY42" fmla="*/ 37720 h 233080"/>
                <a:gd name="connsiteX43" fmla="*/ 456621 w 703906"/>
                <a:gd name="connsiteY43" fmla="*/ 33473 h 233080"/>
                <a:gd name="connsiteX44" fmla="*/ 460616 w 703906"/>
                <a:gd name="connsiteY44" fmla="*/ 29976 h 233080"/>
                <a:gd name="connsiteX45" fmla="*/ 464985 w 703906"/>
                <a:gd name="connsiteY45" fmla="*/ 27103 h 233080"/>
                <a:gd name="connsiteX46" fmla="*/ 470477 w 703906"/>
                <a:gd name="connsiteY46" fmla="*/ 25479 h 233080"/>
                <a:gd name="connsiteX47" fmla="*/ 475845 w 703906"/>
                <a:gd name="connsiteY47" fmla="*/ 24980 h 233080"/>
                <a:gd name="connsiteX48" fmla="*/ 480464 w 703906"/>
                <a:gd name="connsiteY48" fmla="*/ 25230 h 233080"/>
                <a:gd name="connsiteX49" fmla="*/ 484708 w 703906"/>
                <a:gd name="connsiteY49" fmla="*/ 26479 h 233080"/>
                <a:gd name="connsiteX50" fmla="*/ 484957 w 703906"/>
                <a:gd name="connsiteY50" fmla="*/ 26479 h 233080"/>
                <a:gd name="connsiteX51" fmla="*/ 486081 w 703906"/>
                <a:gd name="connsiteY51" fmla="*/ 26853 h 233080"/>
                <a:gd name="connsiteX52" fmla="*/ 488702 w 703906"/>
                <a:gd name="connsiteY52" fmla="*/ 28102 h 233080"/>
                <a:gd name="connsiteX53" fmla="*/ 492197 w 703906"/>
                <a:gd name="connsiteY53" fmla="*/ 29476 h 233080"/>
                <a:gd name="connsiteX54" fmla="*/ 496941 w 703906"/>
                <a:gd name="connsiteY54" fmla="*/ 31600 h 233080"/>
                <a:gd name="connsiteX55" fmla="*/ 502309 w 703906"/>
                <a:gd name="connsiteY55" fmla="*/ 33973 h 233080"/>
                <a:gd name="connsiteX56" fmla="*/ 508924 w 703906"/>
                <a:gd name="connsiteY56" fmla="*/ 36720 h 233080"/>
                <a:gd name="connsiteX57" fmla="*/ 516164 w 703906"/>
                <a:gd name="connsiteY57" fmla="*/ 39968 h 233080"/>
                <a:gd name="connsiteX58" fmla="*/ 524153 w 703906"/>
                <a:gd name="connsiteY58" fmla="*/ 43590 h 233080"/>
                <a:gd name="connsiteX59" fmla="*/ 532517 w 703906"/>
                <a:gd name="connsiteY59" fmla="*/ 47337 h 233080"/>
                <a:gd name="connsiteX60" fmla="*/ 541629 w 703906"/>
                <a:gd name="connsiteY60" fmla="*/ 51458 h 233080"/>
                <a:gd name="connsiteX61" fmla="*/ 551241 w 703906"/>
                <a:gd name="connsiteY61" fmla="*/ 55705 h 233080"/>
                <a:gd name="connsiteX62" fmla="*/ 561352 w 703906"/>
                <a:gd name="connsiteY62" fmla="*/ 60451 h 233080"/>
                <a:gd name="connsiteX63" fmla="*/ 571463 w 703906"/>
                <a:gd name="connsiteY63" fmla="*/ 65072 h 233080"/>
                <a:gd name="connsiteX64" fmla="*/ 581949 w 703906"/>
                <a:gd name="connsiteY64" fmla="*/ 70068 h 233080"/>
                <a:gd name="connsiteX65" fmla="*/ 592809 w 703906"/>
                <a:gd name="connsiteY65" fmla="*/ 74940 h 233080"/>
                <a:gd name="connsiteX66" fmla="*/ 603294 w 703906"/>
                <a:gd name="connsiteY66" fmla="*/ 80060 h 233080"/>
                <a:gd name="connsiteX67" fmla="*/ 614155 w 703906"/>
                <a:gd name="connsiteY67" fmla="*/ 85306 h 233080"/>
                <a:gd name="connsiteX68" fmla="*/ 624640 w 703906"/>
                <a:gd name="connsiteY68" fmla="*/ 90177 h 233080"/>
                <a:gd name="connsiteX69" fmla="*/ 635250 w 703906"/>
                <a:gd name="connsiteY69" fmla="*/ 95298 h 233080"/>
                <a:gd name="connsiteX70" fmla="*/ 645237 w 703906"/>
                <a:gd name="connsiteY70" fmla="*/ 100544 h 233080"/>
                <a:gd name="connsiteX71" fmla="*/ 655348 w 703906"/>
                <a:gd name="connsiteY71" fmla="*/ 105415 h 233080"/>
                <a:gd name="connsiteX72" fmla="*/ 666208 w 703906"/>
                <a:gd name="connsiteY72" fmla="*/ 111285 h 233080"/>
                <a:gd name="connsiteX73" fmla="*/ 675820 w 703906"/>
                <a:gd name="connsiteY73" fmla="*/ 117655 h 233080"/>
                <a:gd name="connsiteX74" fmla="*/ 683934 w 703906"/>
                <a:gd name="connsiteY74" fmla="*/ 124150 h 233080"/>
                <a:gd name="connsiteX75" fmla="*/ 691049 w 703906"/>
                <a:gd name="connsiteY75" fmla="*/ 131019 h 233080"/>
                <a:gd name="connsiteX76" fmla="*/ 696666 w 703906"/>
                <a:gd name="connsiteY76" fmla="*/ 138014 h 233080"/>
                <a:gd name="connsiteX77" fmla="*/ 700660 w 703906"/>
                <a:gd name="connsiteY77" fmla="*/ 145258 h 233080"/>
                <a:gd name="connsiteX78" fmla="*/ 703157 w 703906"/>
                <a:gd name="connsiteY78" fmla="*/ 152752 h 233080"/>
                <a:gd name="connsiteX79" fmla="*/ 703906 w 703906"/>
                <a:gd name="connsiteY79" fmla="*/ 160246 h 233080"/>
                <a:gd name="connsiteX80" fmla="*/ 703906 w 703906"/>
                <a:gd name="connsiteY80" fmla="*/ 233080 h 233080"/>
                <a:gd name="connsiteX81" fmla="*/ 0 w 703906"/>
                <a:gd name="connsiteY81" fmla="*/ 233080 h 233080"/>
                <a:gd name="connsiteX82" fmla="*/ 0 w 703906"/>
                <a:gd name="connsiteY82" fmla="*/ 160246 h 233080"/>
                <a:gd name="connsiteX83" fmla="*/ 999 w 703906"/>
                <a:gd name="connsiteY83" fmla="*/ 152752 h 233080"/>
                <a:gd name="connsiteX84" fmla="*/ 3246 w 703906"/>
                <a:gd name="connsiteY84" fmla="*/ 145258 h 233080"/>
                <a:gd name="connsiteX85" fmla="*/ 7490 w 703906"/>
                <a:gd name="connsiteY85" fmla="*/ 138014 h 233080"/>
                <a:gd name="connsiteX86" fmla="*/ 12857 w 703906"/>
                <a:gd name="connsiteY86" fmla="*/ 131019 h 233080"/>
                <a:gd name="connsiteX87" fmla="*/ 19973 w 703906"/>
                <a:gd name="connsiteY87" fmla="*/ 124150 h 233080"/>
                <a:gd name="connsiteX88" fmla="*/ 28336 w 703906"/>
                <a:gd name="connsiteY88" fmla="*/ 117655 h 233080"/>
                <a:gd name="connsiteX89" fmla="*/ 37948 w 703906"/>
                <a:gd name="connsiteY89" fmla="*/ 111285 h 233080"/>
                <a:gd name="connsiteX90" fmla="*/ 48808 w 703906"/>
                <a:gd name="connsiteY90" fmla="*/ 105415 h 233080"/>
                <a:gd name="connsiteX91" fmla="*/ 58544 w 703906"/>
                <a:gd name="connsiteY91" fmla="*/ 100544 h 233080"/>
                <a:gd name="connsiteX92" fmla="*/ 68655 w 703906"/>
                <a:gd name="connsiteY92" fmla="*/ 95298 h 233080"/>
                <a:gd name="connsiteX93" fmla="*/ 79266 w 703906"/>
                <a:gd name="connsiteY93" fmla="*/ 90177 h 233080"/>
                <a:gd name="connsiteX94" fmla="*/ 89751 w 703906"/>
                <a:gd name="connsiteY94" fmla="*/ 85306 h 233080"/>
                <a:gd name="connsiteX95" fmla="*/ 100612 w 703906"/>
                <a:gd name="connsiteY95" fmla="*/ 80060 h 233080"/>
                <a:gd name="connsiteX96" fmla="*/ 111347 w 703906"/>
                <a:gd name="connsiteY96" fmla="*/ 74940 h 233080"/>
                <a:gd name="connsiteX97" fmla="*/ 121832 w 703906"/>
                <a:gd name="connsiteY97" fmla="*/ 70068 h 233080"/>
                <a:gd name="connsiteX98" fmla="*/ 132443 w 703906"/>
                <a:gd name="connsiteY98" fmla="*/ 65072 h 233080"/>
                <a:gd name="connsiteX99" fmla="*/ 142803 w 703906"/>
                <a:gd name="connsiteY99" fmla="*/ 60451 h 233080"/>
                <a:gd name="connsiteX100" fmla="*/ 152540 w 703906"/>
                <a:gd name="connsiteY100" fmla="*/ 55705 h 233080"/>
                <a:gd name="connsiteX101" fmla="*/ 162152 w 703906"/>
                <a:gd name="connsiteY101" fmla="*/ 51458 h 233080"/>
                <a:gd name="connsiteX102" fmla="*/ 171389 w 703906"/>
                <a:gd name="connsiteY102" fmla="*/ 47337 h 233080"/>
                <a:gd name="connsiteX103" fmla="*/ 180002 w 703906"/>
                <a:gd name="connsiteY103" fmla="*/ 43590 h 233080"/>
                <a:gd name="connsiteX104" fmla="*/ 187991 w 703906"/>
                <a:gd name="connsiteY104" fmla="*/ 39968 h 233080"/>
                <a:gd name="connsiteX105" fmla="*/ 194982 w 703906"/>
                <a:gd name="connsiteY105" fmla="*/ 36720 h 233080"/>
                <a:gd name="connsiteX106" fmla="*/ 201597 w 703906"/>
                <a:gd name="connsiteY106" fmla="*/ 33973 h 233080"/>
                <a:gd name="connsiteX107" fmla="*/ 207215 w 703906"/>
                <a:gd name="connsiteY107" fmla="*/ 31600 h 233080"/>
                <a:gd name="connsiteX108" fmla="*/ 211709 w 703906"/>
                <a:gd name="connsiteY108" fmla="*/ 29476 h 233080"/>
                <a:gd name="connsiteX109" fmla="*/ 215453 w 703906"/>
                <a:gd name="connsiteY109" fmla="*/ 28102 h 233080"/>
                <a:gd name="connsiteX110" fmla="*/ 217700 w 703906"/>
                <a:gd name="connsiteY110" fmla="*/ 26853 h 233080"/>
                <a:gd name="connsiteX111" fmla="*/ 219198 w 703906"/>
                <a:gd name="connsiteY111" fmla="*/ 26479 h 233080"/>
                <a:gd name="connsiteX112" fmla="*/ 223567 w 703906"/>
                <a:gd name="connsiteY112" fmla="*/ 25230 h 233080"/>
                <a:gd name="connsiteX113" fmla="*/ 228061 w 703906"/>
                <a:gd name="connsiteY113" fmla="*/ 24980 h 233080"/>
                <a:gd name="connsiteX114" fmla="*/ 233678 w 703906"/>
                <a:gd name="connsiteY114" fmla="*/ 25479 h 233080"/>
                <a:gd name="connsiteX115" fmla="*/ 238796 w 703906"/>
                <a:gd name="connsiteY115" fmla="*/ 27103 h 233080"/>
                <a:gd name="connsiteX116" fmla="*/ 243540 w 703906"/>
                <a:gd name="connsiteY116" fmla="*/ 29976 h 233080"/>
                <a:gd name="connsiteX117" fmla="*/ 247534 w 703906"/>
                <a:gd name="connsiteY117" fmla="*/ 33473 h 233080"/>
                <a:gd name="connsiteX118" fmla="*/ 250530 w 703906"/>
                <a:gd name="connsiteY118" fmla="*/ 37720 h 233080"/>
                <a:gd name="connsiteX119" fmla="*/ 252902 w 703906"/>
                <a:gd name="connsiteY119" fmla="*/ 42591 h 233080"/>
                <a:gd name="connsiteX120" fmla="*/ 257396 w 703906"/>
                <a:gd name="connsiteY120" fmla="*/ 52707 h 233080"/>
                <a:gd name="connsiteX121" fmla="*/ 262014 w 703906"/>
                <a:gd name="connsiteY121" fmla="*/ 63948 h 233080"/>
                <a:gd name="connsiteX122" fmla="*/ 267007 w 703906"/>
                <a:gd name="connsiteY122" fmla="*/ 76064 h 233080"/>
                <a:gd name="connsiteX123" fmla="*/ 272375 w 703906"/>
                <a:gd name="connsiteY123" fmla="*/ 88554 h 233080"/>
                <a:gd name="connsiteX124" fmla="*/ 277992 w 703906"/>
                <a:gd name="connsiteY124" fmla="*/ 101668 h 233080"/>
                <a:gd name="connsiteX125" fmla="*/ 283859 w 703906"/>
                <a:gd name="connsiteY125" fmla="*/ 114782 h 233080"/>
                <a:gd name="connsiteX126" fmla="*/ 289726 w 703906"/>
                <a:gd name="connsiteY126" fmla="*/ 127897 h 233080"/>
                <a:gd name="connsiteX127" fmla="*/ 295593 w 703906"/>
                <a:gd name="connsiteY127" fmla="*/ 140761 h 233080"/>
                <a:gd name="connsiteX128" fmla="*/ 301460 w 703906"/>
                <a:gd name="connsiteY128" fmla="*/ 153501 h 233080"/>
                <a:gd name="connsiteX129" fmla="*/ 307077 w 703906"/>
                <a:gd name="connsiteY129" fmla="*/ 165366 h 233080"/>
                <a:gd name="connsiteX130" fmla="*/ 312445 w 703906"/>
                <a:gd name="connsiteY130" fmla="*/ 176607 h 233080"/>
                <a:gd name="connsiteX131" fmla="*/ 317563 w 703906"/>
                <a:gd name="connsiteY131" fmla="*/ 186724 h 233080"/>
                <a:gd name="connsiteX132" fmla="*/ 322556 w 703906"/>
                <a:gd name="connsiteY132" fmla="*/ 195592 h 233080"/>
                <a:gd name="connsiteX133" fmla="*/ 327175 w 703906"/>
                <a:gd name="connsiteY133" fmla="*/ 94424 h 233080"/>
                <a:gd name="connsiteX134" fmla="*/ 326925 w 703906"/>
                <a:gd name="connsiteY134" fmla="*/ 93674 h 233080"/>
                <a:gd name="connsiteX135" fmla="*/ 326301 w 703906"/>
                <a:gd name="connsiteY135" fmla="*/ 92051 h 233080"/>
                <a:gd name="connsiteX136" fmla="*/ 324928 w 703906"/>
                <a:gd name="connsiteY136" fmla="*/ 89678 h 233080"/>
                <a:gd name="connsiteX137" fmla="*/ 323430 w 703906"/>
                <a:gd name="connsiteY137" fmla="*/ 86180 h 233080"/>
                <a:gd name="connsiteX138" fmla="*/ 321557 w 703906"/>
                <a:gd name="connsiteY138" fmla="*/ 82184 h 233080"/>
                <a:gd name="connsiteX139" fmla="*/ 319186 w 703906"/>
                <a:gd name="connsiteY139" fmla="*/ 77812 h 233080"/>
                <a:gd name="connsiteX140" fmla="*/ 316939 w 703906"/>
                <a:gd name="connsiteY140" fmla="*/ 72566 h 233080"/>
                <a:gd name="connsiteX141" fmla="*/ 314567 w 703906"/>
                <a:gd name="connsiteY141" fmla="*/ 67446 h 233080"/>
                <a:gd name="connsiteX142" fmla="*/ 311696 w 703906"/>
                <a:gd name="connsiteY142" fmla="*/ 61825 h 233080"/>
                <a:gd name="connsiteX143" fmla="*/ 309199 w 703906"/>
                <a:gd name="connsiteY143" fmla="*/ 56454 h 233080"/>
                <a:gd name="connsiteX144" fmla="*/ 306578 w 703906"/>
                <a:gd name="connsiteY144" fmla="*/ 50834 h 233080"/>
                <a:gd name="connsiteX145" fmla="*/ 303957 w 703906"/>
                <a:gd name="connsiteY145" fmla="*/ 45713 h 233080"/>
                <a:gd name="connsiteX146" fmla="*/ 301710 w 703906"/>
                <a:gd name="connsiteY146" fmla="*/ 40717 h 233080"/>
                <a:gd name="connsiteX147" fmla="*/ 299588 w 703906"/>
                <a:gd name="connsiteY147" fmla="*/ 36096 h 233080"/>
                <a:gd name="connsiteX148" fmla="*/ 297715 w 703906"/>
                <a:gd name="connsiteY148" fmla="*/ 32349 h 233080"/>
                <a:gd name="connsiteX149" fmla="*/ 296092 w 703906"/>
                <a:gd name="connsiteY149" fmla="*/ 28977 h 233080"/>
                <a:gd name="connsiteX150" fmla="*/ 294844 w 703906"/>
                <a:gd name="connsiteY150" fmla="*/ 26479 h 233080"/>
                <a:gd name="connsiteX151" fmla="*/ 293970 w 703906"/>
                <a:gd name="connsiteY151" fmla="*/ 24980 h 233080"/>
                <a:gd name="connsiteX152" fmla="*/ 291848 w 703906"/>
                <a:gd name="connsiteY152" fmla="*/ 20109 h 233080"/>
                <a:gd name="connsiteX153" fmla="*/ 290850 w 703906"/>
                <a:gd name="connsiteY153" fmla="*/ 15363 h 233080"/>
                <a:gd name="connsiteX154" fmla="*/ 291099 w 703906"/>
                <a:gd name="connsiteY154" fmla="*/ 11241 h 233080"/>
                <a:gd name="connsiteX155" fmla="*/ 292472 w 703906"/>
                <a:gd name="connsiteY155" fmla="*/ 7494 h 233080"/>
                <a:gd name="connsiteX156" fmla="*/ 295094 w 703906"/>
                <a:gd name="connsiteY156" fmla="*/ 4122 h 233080"/>
                <a:gd name="connsiteX157" fmla="*/ 298339 w 703906"/>
                <a:gd name="connsiteY157" fmla="*/ 1874 h 233080"/>
                <a:gd name="connsiteX158" fmla="*/ 302583 w 703906"/>
                <a:gd name="connsiteY158" fmla="*/ 375 h 2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03906" h="233080">
                  <a:moveTo>
                    <a:pt x="307701" y="0"/>
                  </a:moveTo>
                  <a:lnTo>
                    <a:pt x="396080" y="0"/>
                  </a:lnTo>
                  <a:lnTo>
                    <a:pt x="401323" y="375"/>
                  </a:lnTo>
                  <a:lnTo>
                    <a:pt x="405442" y="1874"/>
                  </a:lnTo>
                  <a:lnTo>
                    <a:pt x="409062" y="4122"/>
                  </a:lnTo>
                  <a:lnTo>
                    <a:pt x="411309" y="7494"/>
                  </a:lnTo>
                  <a:lnTo>
                    <a:pt x="412807" y="11241"/>
                  </a:lnTo>
                  <a:lnTo>
                    <a:pt x="413056" y="15363"/>
                  </a:lnTo>
                  <a:lnTo>
                    <a:pt x="412058" y="20109"/>
                  </a:lnTo>
                  <a:lnTo>
                    <a:pt x="409936" y="24980"/>
                  </a:lnTo>
                  <a:lnTo>
                    <a:pt x="409312" y="26479"/>
                  </a:lnTo>
                  <a:lnTo>
                    <a:pt x="407814" y="28977"/>
                  </a:lnTo>
                  <a:lnTo>
                    <a:pt x="406440" y="32349"/>
                  </a:lnTo>
                  <a:lnTo>
                    <a:pt x="404318" y="36096"/>
                  </a:lnTo>
                  <a:lnTo>
                    <a:pt x="402196" y="40717"/>
                  </a:lnTo>
                  <a:lnTo>
                    <a:pt x="399825" y="45713"/>
                  </a:lnTo>
                  <a:lnTo>
                    <a:pt x="397328" y="50834"/>
                  </a:lnTo>
                  <a:lnTo>
                    <a:pt x="394707" y="56454"/>
                  </a:lnTo>
                  <a:lnTo>
                    <a:pt x="392085" y="61825"/>
                  </a:lnTo>
                  <a:lnTo>
                    <a:pt x="389589" y="67446"/>
                  </a:lnTo>
                  <a:lnTo>
                    <a:pt x="386967" y="72566"/>
                  </a:lnTo>
                  <a:lnTo>
                    <a:pt x="384596" y="77812"/>
                  </a:lnTo>
                  <a:lnTo>
                    <a:pt x="382474" y="82184"/>
                  </a:lnTo>
                  <a:lnTo>
                    <a:pt x="380601" y="86180"/>
                  </a:lnTo>
                  <a:lnTo>
                    <a:pt x="378978" y="89678"/>
                  </a:lnTo>
                  <a:lnTo>
                    <a:pt x="377855" y="92051"/>
                  </a:lnTo>
                  <a:lnTo>
                    <a:pt x="376856" y="93674"/>
                  </a:lnTo>
                  <a:lnTo>
                    <a:pt x="376731" y="94424"/>
                  </a:lnTo>
                  <a:lnTo>
                    <a:pt x="381600" y="195592"/>
                  </a:lnTo>
                  <a:lnTo>
                    <a:pt x="386343" y="186724"/>
                  </a:lnTo>
                  <a:lnTo>
                    <a:pt x="391461" y="176607"/>
                  </a:lnTo>
                  <a:lnTo>
                    <a:pt x="396829" y="165366"/>
                  </a:lnTo>
                  <a:lnTo>
                    <a:pt x="402696" y="153501"/>
                  </a:lnTo>
                  <a:lnTo>
                    <a:pt x="408313" y="140761"/>
                  </a:lnTo>
                  <a:lnTo>
                    <a:pt x="414180" y="127897"/>
                  </a:lnTo>
                  <a:lnTo>
                    <a:pt x="420047" y="114782"/>
                  </a:lnTo>
                  <a:lnTo>
                    <a:pt x="425914" y="101668"/>
                  </a:lnTo>
                  <a:lnTo>
                    <a:pt x="431531" y="88554"/>
                  </a:lnTo>
                  <a:lnTo>
                    <a:pt x="436899" y="76064"/>
                  </a:lnTo>
                  <a:lnTo>
                    <a:pt x="442017" y="63948"/>
                  </a:lnTo>
                  <a:lnTo>
                    <a:pt x="446760" y="52707"/>
                  </a:lnTo>
                  <a:lnTo>
                    <a:pt x="451004" y="42591"/>
                  </a:lnTo>
                  <a:lnTo>
                    <a:pt x="453376" y="37720"/>
                  </a:lnTo>
                  <a:lnTo>
                    <a:pt x="456621" y="33473"/>
                  </a:lnTo>
                  <a:lnTo>
                    <a:pt x="460616" y="29976"/>
                  </a:lnTo>
                  <a:lnTo>
                    <a:pt x="464985" y="27103"/>
                  </a:lnTo>
                  <a:lnTo>
                    <a:pt x="470477" y="25479"/>
                  </a:lnTo>
                  <a:lnTo>
                    <a:pt x="475845" y="24980"/>
                  </a:lnTo>
                  <a:lnTo>
                    <a:pt x="480464" y="25230"/>
                  </a:lnTo>
                  <a:lnTo>
                    <a:pt x="484708" y="26479"/>
                  </a:lnTo>
                  <a:lnTo>
                    <a:pt x="484957" y="26479"/>
                  </a:lnTo>
                  <a:lnTo>
                    <a:pt x="486081" y="26853"/>
                  </a:lnTo>
                  <a:lnTo>
                    <a:pt x="488702" y="28102"/>
                  </a:lnTo>
                  <a:lnTo>
                    <a:pt x="492197" y="29476"/>
                  </a:lnTo>
                  <a:lnTo>
                    <a:pt x="496941" y="31600"/>
                  </a:lnTo>
                  <a:lnTo>
                    <a:pt x="502309" y="33973"/>
                  </a:lnTo>
                  <a:lnTo>
                    <a:pt x="508924" y="36720"/>
                  </a:lnTo>
                  <a:lnTo>
                    <a:pt x="516164" y="39968"/>
                  </a:lnTo>
                  <a:lnTo>
                    <a:pt x="524153" y="43590"/>
                  </a:lnTo>
                  <a:lnTo>
                    <a:pt x="532517" y="47337"/>
                  </a:lnTo>
                  <a:lnTo>
                    <a:pt x="541629" y="51458"/>
                  </a:lnTo>
                  <a:lnTo>
                    <a:pt x="551241" y="55705"/>
                  </a:lnTo>
                  <a:lnTo>
                    <a:pt x="561352" y="60451"/>
                  </a:lnTo>
                  <a:lnTo>
                    <a:pt x="571463" y="65072"/>
                  </a:lnTo>
                  <a:lnTo>
                    <a:pt x="581949" y="70068"/>
                  </a:lnTo>
                  <a:lnTo>
                    <a:pt x="592809" y="74940"/>
                  </a:lnTo>
                  <a:lnTo>
                    <a:pt x="603294" y="80060"/>
                  </a:lnTo>
                  <a:lnTo>
                    <a:pt x="614155" y="85306"/>
                  </a:lnTo>
                  <a:lnTo>
                    <a:pt x="624640" y="90177"/>
                  </a:lnTo>
                  <a:lnTo>
                    <a:pt x="635250" y="95298"/>
                  </a:lnTo>
                  <a:lnTo>
                    <a:pt x="645237" y="100544"/>
                  </a:lnTo>
                  <a:lnTo>
                    <a:pt x="655348" y="105415"/>
                  </a:lnTo>
                  <a:lnTo>
                    <a:pt x="666208" y="111285"/>
                  </a:lnTo>
                  <a:lnTo>
                    <a:pt x="675820" y="117655"/>
                  </a:lnTo>
                  <a:lnTo>
                    <a:pt x="683934" y="124150"/>
                  </a:lnTo>
                  <a:lnTo>
                    <a:pt x="691049" y="131019"/>
                  </a:lnTo>
                  <a:lnTo>
                    <a:pt x="696666" y="138014"/>
                  </a:lnTo>
                  <a:lnTo>
                    <a:pt x="700660" y="145258"/>
                  </a:lnTo>
                  <a:lnTo>
                    <a:pt x="703157" y="152752"/>
                  </a:lnTo>
                  <a:lnTo>
                    <a:pt x="703906" y="160246"/>
                  </a:lnTo>
                  <a:lnTo>
                    <a:pt x="703906" y="233080"/>
                  </a:lnTo>
                  <a:lnTo>
                    <a:pt x="0" y="233080"/>
                  </a:lnTo>
                  <a:lnTo>
                    <a:pt x="0" y="160246"/>
                  </a:lnTo>
                  <a:lnTo>
                    <a:pt x="999" y="152752"/>
                  </a:lnTo>
                  <a:lnTo>
                    <a:pt x="3246" y="145258"/>
                  </a:lnTo>
                  <a:lnTo>
                    <a:pt x="7490" y="138014"/>
                  </a:lnTo>
                  <a:lnTo>
                    <a:pt x="12857" y="131019"/>
                  </a:lnTo>
                  <a:lnTo>
                    <a:pt x="19973" y="124150"/>
                  </a:lnTo>
                  <a:lnTo>
                    <a:pt x="28336" y="117655"/>
                  </a:lnTo>
                  <a:lnTo>
                    <a:pt x="37948" y="111285"/>
                  </a:lnTo>
                  <a:lnTo>
                    <a:pt x="48808" y="105415"/>
                  </a:lnTo>
                  <a:lnTo>
                    <a:pt x="58544" y="100544"/>
                  </a:lnTo>
                  <a:lnTo>
                    <a:pt x="68655" y="95298"/>
                  </a:lnTo>
                  <a:lnTo>
                    <a:pt x="79266" y="90177"/>
                  </a:lnTo>
                  <a:lnTo>
                    <a:pt x="89751" y="85306"/>
                  </a:lnTo>
                  <a:lnTo>
                    <a:pt x="100612" y="80060"/>
                  </a:lnTo>
                  <a:lnTo>
                    <a:pt x="111347" y="74940"/>
                  </a:lnTo>
                  <a:lnTo>
                    <a:pt x="121832" y="70068"/>
                  </a:lnTo>
                  <a:lnTo>
                    <a:pt x="132443" y="65072"/>
                  </a:lnTo>
                  <a:lnTo>
                    <a:pt x="142803" y="60451"/>
                  </a:lnTo>
                  <a:lnTo>
                    <a:pt x="152540" y="55705"/>
                  </a:lnTo>
                  <a:lnTo>
                    <a:pt x="162152" y="51458"/>
                  </a:lnTo>
                  <a:lnTo>
                    <a:pt x="171389" y="47337"/>
                  </a:lnTo>
                  <a:lnTo>
                    <a:pt x="180002" y="43590"/>
                  </a:lnTo>
                  <a:lnTo>
                    <a:pt x="187991" y="39968"/>
                  </a:lnTo>
                  <a:lnTo>
                    <a:pt x="194982" y="36720"/>
                  </a:lnTo>
                  <a:lnTo>
                    <a:pt x="201597" y="33973"/>
                  </a:lnTo>
                  <a:lnTo>
                    <a:pt x="207215" y="31600"/>
                  </a:lnTo>
                  <a:lnTo>
                    <a:pt x="211709" y="29476"/>
                  </a:lnTo>
                  <a:lnTo>
                    <a:pt x="215453" y="28102"/>
                  </a:lnTo>
                  <a:lnTo>
                    <a:pt x="217700" y="26853"/>
                  </a:lnTo>
                  <a:lnTo>
                    <a:pt x="219198" y="26479"/>
                  </a:lnTo>
                  <a:lnTo>
                    <a:pt x="223567" y="25230"/>
                  </a:lnTo>
                  <a:lnTo>
                    <a:pt x="228061" y="24980"/>
                  </a:lnTo>
                  <a:lnTo>
                    <a:pt x="233678" y="25479"/>
                  </a:lnTo>
                  <a:lnTo>
                    <a:pt x="238796" y="27103"/>
                  </a:lnTo>
                  <a:lnTo>
                    <a:pt x="243540" y="29976"/>
                  </a:lnTo>
                  <a:lnTo>
                    <a:pt x="247534" y="33473"/>
                  </a:lnTo>
                  <a:lnTo>
                    <a:pt x="250530" y="37720"/>
                  </a:lnTo>
                  <a:lnTo>
                    <a:pt x="252902" y="42591"/>
                  </a:lnTo>
                  <a:lnTo>
                    <a:pt x="257396" y="52707"/>
                  </a:lnTo>
                  <a:lnTo>
                    <a:pt x="262014" y="63948"/>
                  </a:lnTo>
                  <a:lnTo>
                    <a:pt x="267007" y="76064"/>
                  </a:lnTo>
                  <a:lnTo>
                    <a:pt x="272375" y="88554"/>
                  </a:lnTo>
                  <a:lnTo>
                    <a:pt x="277992" y="101668"/>
                  </a:lnTo>
                  <a:lnTo>
                    <a:pt x="283859" y="114782"/>
                  </a:lnTo>
                  <a:lnTo>
                    <a:pt x="289726" y="127897"/>
                  </a:lnTo>
                  <a:lnTo>
                    <a:pt x="295593" y="140761"/>
                  </a:lnTo>
                  <a:lnTo>
                    <a:pt x="301460" y="153501"/>
                  </a:lnTo>
                  <a:lnTo>
                    <a:pt x="307077" y="165366"/>
                  </a:lnTo>
                  <a:lnTo>
                    <a:pt x="312445" y="176607"/>
                  </a:lnTo>
                  <a:lnTo>
                    <a:pt x="317563" y="186724"/>
                  </a:lnTo>
                  <a:lnTo>
                    <a:pt x="322556" y="195592"/>
                  </a:lnTo>
                  <a:lnTo>
                    <a:pt x="327175" y="94424"/>
                  </a:lnTo>
                  <a:lnTo>
                    <a:pt x="326925" y="93674"/>
                  </a:lnTo>
                  <a:lnTo>
                    <a:pt x="326301" y="92051"/>
                  </a:lnTo>
                  <a:lnTo>
                    <a:pt x="324928" y="89678"/>
                  </a:lnTo>
                  <a:lnTo>
                    <a:pt x="323430" y="86180"/>
                  </a:lnTo>
                  <a:lnTo>
                    <a:pt x="321557" y="82184"/>
                  </a:lnTo>
                  <a:lnTo>
                    <a:pt x="319186" y="77812"/>
                  </a:lnTo>
                  <a:lnTo>
                    <a:pt x="316939" y="72566"/>
                  </a:lnTo>
                  <a:lnTo>
                    <a:pt x="314567" y="67446"/>
                  </a:lnTo>
                  <a:lnTo>
                    <a:pt x="311696" y="61825"/>
                  </a:lnTo>
                  <a:lnTo>
                    <a:pt x="309199" y="56454"/>
                  </a:lnTo>
                  <a:lnTo>
                    <a:pt x="306578" y="50834"/>
                  </a:lnTo>
                  <a:lnTo>
                    <a:pt x="303957" y="45713"/>
                  </a:lnTo>
                  <a:lnTo>
                    <a:pt x="301710" y="40717"/>
                  </a:lnTo>
                  <a:lnTo>
                    <a:pt x="299588" y="36096"/>
                  </a:lnTo>
                  <a:lnTo>
                    <a:pt x="297715" y="32349"/>
                  </a:lnTo>
                  <a:lnTo>
                    <a:pt x="296092" y="28977"/>
                  </a:lnTo>
                  <a:lnTo>
                    <a:pt x="294844" y="26479"/>
                  </a:lnTo>
                  <a:lnTo>
                    <a:pt x="293970" y="24980"/>
                  </a:lnTo>
                  <a:lnTo>
                    <a:pt x="291848" y="20109"/>
                  </a:lnTo>
                  <a:lnTo>
                    <a:pt x="290850" y="15363"/>
                  </a:lnTo>
                  <a:lnTo>
                    <a:pt x="291099" y="11241"/>
                  </a:lnTo>
                  <a:lnTo>
                    <a:pt x="292472" y="7494"/>
                  </a:lnTo>
                  <a:lnTo>
                    <a:pt x="295094" y="4122"/>
                  </a:lnTo>
                  <a:lnTo>
                    <a:pt x="298339" y="1874"/>
                  </a:lnTo>
                  <a:lnTo>
                    <a:pt x="302583" y="3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14298" y="3819525"/>
            <a:ext cx="11953875" cy="2219325"/>
          </a:xfrm>
          <a:prstGeom prst="rect">
            <a:avLst/>
          </a:prstGeom>
          <a:noFill/>
        </p:spPr>
        <p:txBody>
          <a:bodyPr wrap="none" lIns="1044000" tIns="288000" rtlCol="0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marL="0" lvl="0"/>
            <a:r>
              <a:rPr lang="en-US" err="1"/>
              <a:t>Titre</a:t>
            </a:r>
            <a:r>
              <a:rPr lang="en-US"/>
              <a:t> des parties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151548" y="4363054"/>
            <a:ext cx="102489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980586" y="4495800"/>
            <a:ext cx="10728324" cy="1543050"/>
          </a:xfrm>
          <a:prstGeom prst="rect">
            <a:avLst/>
          </a:prstGeom>
          <a:noFill/>
        </p:spPr>
        <p:txBody>
          <a:bodyPr wrap="square" lIns="108000" tIns="0" rIns="108000" bIns="0" numCol="4" spcCol="432000" rtlCol="0" anchor="t"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lang="en-US" sz="1400" baseline="0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fr-FR" dirty="0"/>
            </a:lvl5pPr>
          </a:lstStyle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2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3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4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5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6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7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8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9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10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11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980588" y="1999276"/>
            <a:ext cx="10728324" cy="1544023"/>
          </a:xfrm>
          <a:prstGeom prst="rect">
            <a:avLst/>
          </a:prstGeom>
          <a:noFill/>
        </p:spPr>
        <p:txBody>
          <a:bodyPr wrap="square" lIns="108000" tIns="0" rIns="108000" bIns="0" numCol="4" spcCol="432000" rtlCol="0" anchor="t"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lang="en-US" sz="1400" baseline="0" dirty="0" smtClean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fr-FR" dirty="0"/>
            </a:lvl5pPr>
          </a:lstStyle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2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3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4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5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6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7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8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9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10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11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51550" y="1867504"/>
            <a:ext cx="102489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"/>
          <p:cNvGrpSpPr/>
          <p:nvPr userDrawn="1"/>
        </p:nvGrpSpPr>
        <p:grpSpPr>
          <a:xfrm>
            <a:off x="1038058" y="1998576"/>
            <a:ext cx="1060450" cy="263358"/>
            <a:chOff x="4044950" y="2714792"/>
            <a:chExt cx="736600" cy="263358"/>
          </a:xfrm>
        </p:grpSpPr>
        <p:cxnSp>
          <p:nvCxnSpPr>
            <p:cNvPr id="33" name="Straight Connector 7"/>
            <p:cNvCxnSpPr/>
            <p:nvPr/>
          </p:nvCxnSpPr>
          <p:spPr>
            <a:xfrm>
              <a:off x="4044950" y="2978150"/>
              <a:ext cx="736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"/>
            <p:cNvCxnSpPr/>
            <p:nvPr/>
          </p:nvCxnSpPr>
          <p:spPr>
            <a:xfrm>
              <a:off x="4044950" y="2714792"/>
              <a:ext cx="736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1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ED2EF61-B146-4F10-8C4A-3657B53719CD}"/>
              </a:ext>
            </a:extLst>
          </p:cNvPr>
          <p:cNvSpPr/>
          <p:nvPr userDrawn="1"/>
        </p:nvSpPr>
        <p:spPr>
          <a:xfrm>
            <a:off x="114298" y="1323275"/>
            <a:ext cx="11953875" cy="4897008"/>
          </a:xfrm>
          <a:prstGeom prst="rect">
            <a:avLst/>
          </a:prstGeom>
          <a:solidFill>
            <a:srgbClr val="F7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BEA57A-2B25-49DF-A698-2B62D030B967}"/>
              </a:ext>
            </a:extLst>
          </p:cNvPr>
          <p:cNvSpPr/>
          <p:nvPr userDrawn="1"/>
        </p:nvSpPr>
        <p:spPr>
          <a:xfrm>
            <a:off x="114874" y="76200"/>
            <a:ext cx="11962826" cy="12470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684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38100" dir="54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ED8E6DA-E039-4EAA-9E02-FE65A8E17D9C}"/>
              </a:ext>
            </a:extLst>
          </p:cNvPr>
          <p:cNvSpPr txBox="1">
            <a:spLocks/>
          </p:cNvSpPr>
          <p:nvPr userDrawn="1"/>
        </p:nvSpPr>
        <p:spPr>
          <a:xfrm>
            <a:off x="838200" y="177417"/>
            <a:ext cx="10515600" cy="11458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Corbel" panose="020B0503020204020204" pitchFamily="34" charset="0"/>
              </a:rPr>
              <a:t>SOMMAIRE</a:t>
            </a:r>
            <a:endParaRPr lang="fr-FR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686868B9-C3A3-4584-9F2D-76AE118ABBED}"/>
              </a:ext>
            </a:extLst>
          </p:cNvPr>
          <p:cNvGrpSpPr/>
          <p:nvPr userDrawn="1"/>
        </p:nvGrpSpPr>
        <p:grpSpPr>
          <a:xfrm>
            <a:off x="5482867" y="-1196177"/>
            <a:ext cx="6585306" cy="2562688"/>
            <a:chOff x="8260998" y="5093736"/>
            <a:chExt cx="4313917" cy="1678771"/>
          </a:xfrm>
          <a:solidFill>
            <a:schemeClr val="accent2">
              <a:alpha val="8000"/>
            </a:schemeClr>
          </a:solidFill>
        </p:grpSpPr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E08897B0-6B74-4D8A-9A06-DC785CDD4A50}"/>
                </a:ext>
              </a:extLst>
            </p:cNvPr>
            <p:cNvSpPr/>
            <p:nvPr userDrawn="1"/>
          </p:nvSpPr>
          <p:spPr>
            <a:xfrm>
              <a:off x="8260998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F46A0709-AF1D-47BB-AAAF-2B58F2C5D0AF}"/>
                </a:ext>
              </a:extLst>
            </p:cNvPr>
            <p:cNvSpPr/>
            <p:nvPr userDrawn="1"/>
          </p:nvSpPr>
          <p:spPr>
            <a:xfrm flipH="1">
              <a:off x="10743295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37" name="Group 4">
            <a:extLst>
              <a:ext uri="{FF2B5EF4-FFF2-40B4-BE49-F238E27FC236}">
                <a16:creationId xmlns:a16="http://schemas.microsoft.com/office/drawing/2014/main" id="{769F0789-0B8D-4E98-8A17-CD15D77D34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05146" y="550239"/>
            <a:ext cx="703906" cy="769078"/>
            <a:chOff x="2427" y="620"/>
            <a:chExt cx="2819" cy="3080"/>
          </a:xfrm>
          <a:solidFill>
            <a:schemeClr val="tx1"/>
          </a:solidFill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106C26-87C4-4C8D-BBDF-93493DC28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620"/>
              <a:ext cx="1296" cy="1620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AB8133C-3458-401E-8C43-D494DA3B4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2421"/>
              <a:ext cx="2819" cy="1279"/>
            </a:xfrm>
            <a:custGeom>
              <a:avLst/>
              <a:gdLst>
                <a:gd name="T0" fmla="*/ 3215 w 5639"/>
                <a:gd name="T1" fmla="*/ 3 h 2557"/>
                <a:gd name="T2" fmla="*/ 3295 w 5639"/>
                <a:gd name="T3" fmla="*/ 60 h 2557"/>
                <a:gd name="T4" fmla="*/ 3301 w 5639"/>
                <a:gd name="T5" fmla="*/ 161 h 2557"/>
                <a:gd name="T6" fmla="*/ 3267 w 5639"/>
                <a:gd name="T7" fmla="*/ 232 h 2557"/>
                <a:gd name="T8" fmla="*/ 3222 w 5639"/>
                <a:gd name="T9" fmla="*/ 326 h 2557"/>
                <a:gd name="T10" fmla="*/ 3162 w 5639"/>
                <a:gd name="T11" fmla="*/ 452 h 2557"/>
                <a:gd name="T12" fmla="*/ 3100 w 5639"/>
                <a:gd name="T13" fmla="*/ 581 h 2557"/>
                <a:gd name="T14" fmla="*/ 3049 w 5639"/>
                <a:gd name="T15" fmla="*/ 690 h 2557"/>
                <a:gd name="T16" fmla="*/ 3019 w 5639"/>
                <a:gd name="T17" fmla="*/ 750 h 2557"/>
                <a:gd name="T18" fmla="*/ 3095 w 5639"/>
                <a:gd name="T19" fmla="*/ 1495 h 2557"/>
                <a:gd name="T20" fmla="*/ 3226 w 5639"/>
                <a:gd name="T21" fmla="*/ 1229 h 2557"/>
                <a:gd name="T22" fmla="*/ 3365 w 5639"/>
                <a:gd name="T23" fmla="*/ 919 h 2557"/>
                <a:gd name="T24" fmla="*/ 3500 w 5639"/>
                <a:gd name="T25" fmla="*/ 609 h 2557"/>
                <a:gd name="T26" fmla="*/ 3613 w 5639"/>
                <a:gd name="T27" fmla="*/ 341 h 2557"/>
                <a:gd name="T28" fmla="*/ 3658 w 5639"/>
                <a:gd name="T29" fmla="*/ 268 h 2557"/>
                <a:gd name="T30" fmla="*/ 3769 w 5639"/>
                <a:gd name="T31" fmla="*/ 204 h 2557"/>
                <a:gd name="T32" fmla="*/ 3883 w 5639"/>
                <a:gd name="T33" fmla="*/ 212 h 2557"/>
                <a:gd name="T34" fmla="*/ 3915 w 5639"/>
                <a:gd name="T35" fmla="*/ 225 h 2557"/>
                <a:gd name="T36" fmla="*/ 4024 w 5639"/>
                <a:gd name="T37" fmla="*/ 272 h 2557"/>
                <a:gd name="T38" fmla="*/ 4199 w 5639"/>
                <a:gd name="T39" fmla="*/ 349 h 2557"/>
                <a:gd name="T40" fmla="*/ 4416 w 5639"/>
                <a:gd name="T41" fmla="*/ 446 h 2557"/>
                <a:gd name="T42" fmla="*/ 4662 w 5639"/>
                <a:gd name="T43" fmla="*/ 561 h 2557"/>
                <a:gd name="T44" fmla="*/ 4920 w 5639"/>
                <a:gd name="T45" fmla="*/ 683 h 2557"/>
                <a:gd name="T46" fmla="*/ 5169 w 5639"/>
                <a:gd name="T47" fmla="*/ 805 h 2557"/>
                <a:gd name="T48" fmla="*/ 5414 w 5639"/>
                <a:gd name="T49" fmla="*/ 942 h 2557"/>
                <a:gd name="T50" fmla="*/ 5581 w 5639"/>
                <a:gd name="T51" fmla="*/ 1105 h 2557"/>
                <a:gd name="T52" fmla="*/ 5639 w 5639"/>
                <a:gd name="T53" fmla="*/ 1283 h 2557"/>
                <a:gd name="T54" fmla="*/ 0 w 5639"/>
                <a:gd name="T55" fmla="*/ 1283 h 2557"/>
                <a:gd name="T56" fmla="*/ 60 w 5639"/>
                <a:gd name="T57" fmla="*/ 1105 h 2557"/>
                <a:gd name="T58" fmla="*/ 227 w 5639"/>
                <a:gd name="T59" fmla="*/ 942 h 2557"/>
                <a:gd name="T60" fmla="*/ 469 w 5639"/>
                <a:gd name="T61" fmla="*/ 805 h 2557"/>
                <a:gd name="T62" fmla="*/ 719 w 5639"/>
                <a:gd name="T63" fmla="*/ 683 h 2557"/>
                <a:gd name="T64" fmla="*/ 976 w 5639"/>
                <a:gd name="T65" fmla="*/ 561 h 2557"/>
                <a:gd name="T66" fmla="*/ 1222 w 5639"/>
                <a:gd name="T67" fmla="*/ 446 h 2557"/>
                <a:gd name="T68" fmla="*/ 1442 w 5639"/>
                <a:gd name="T69" fmla="*/ 349 h 2557"/>
                <a:gd name="T70" fmla="*/ 1615 w 5639"/>
                <a:gd name="T71" fmla="*/ 272 h 2557"/>
                <a:gd name="T72" fmla="*/ 1726 w 5639"/>
                <a:gd name="T73" fmla="*/ 225 h 2557"/>
                <a:gd name="T74" fmla="*/ 1756 w 5639"/>
                <a:gd name="T75" fmla="*/ 212 h 2557"/>
                <a:gd name="T76" fmla="*/ 1872 w 5639"/>
                <a:gd name="T77" fmla="*/ 204 h 2557"/>
                <a:gd name="T78" fmla="*/ 1983 w 5639"/>
                <a:gd name="T79" fmla="*/ 268 h 2557"/>
                <a:gd name="T80" fmla="*/ 2026 w 5639"/>
                <a:gd name="T81" fmla="*/ 341 h 2557"/>
                <a:gd name="T82" fmla="*/ 2139 w 5639"/>
                <a:gd name="T83" fmla="*/ 609 h 2557"/>
                <a:gd name="T84" fmla="*/ 2274 w 5639"/>
                <a:gd name="T85" fmla="*/ 919 h 2557"/>
                <a:gd name="T86" fmla="*/ 2415 w 5639"/>
                <a:gd name="T87" fmla="*/ 1229 h 2557"/>
                <a:gd name="T88" fmla="*/ 2544 w 5639"/>
                <a:gd name="T89" fmla="*/ 1495 h 2557"/>
                <a:gd name="T90" fmla="*/ 2619 w 5639"/>
                <a:gd name="T91" fmla="*/ 750 h 2557"/>
                <a:gd name="T92" fmla="*/ 2591 w 5639"/>
                <a:gd name="T93" fmla="*/ 690 h 2557"/>
                <a:gd name="T94" fmla="*/ 2539 w 5639"/>
                <a:gd name="T95" fmla="*/ 581 h 2557"/>
                <a:gd name="T96" fmla="*/ 2477 w 5639"/>
                <a:gd name="T97" fmla="*/ 452 h 2557"/>
                <a:gd name="T98" fmla="*/ 2417 w 5639"/>
                <a:gd name="T99" fmla="*/ 326 h 2557"/>
                <a:gd name="T100" fmla="*/ 2372 w 5639"/>
                <a:gd name="T101" fmla="*/ 232 h 2557"/>
                <a:gd name="T102" fmla="*/ 2338 w 5639"/>
                <a:gd name="T103" fmla="*/ 161 h 2557"/>
                <a:gd name="T104" fmla="*/ 2343 w 5639"/>
                <a:gd name="T105" fmla="*/ 60 h 2557"/>
                <a:gd name="T106" fmla="*/ 2424 w 5639"/>
                <a:gd name="T107" fmla="*/ 3 h 2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9" h="2557">
                  <a:moveTo>
                    <a:pt x="2465" y="0"/>
                  </a:moveTo>
                  <a:lnTo>
                    <a:pt x="3173" y="0"/>
                  </a:lnTo>
                  <a:lnTo>
                    <a:pt x="3215" y="3"/>
                  </a:lnTo>
                  <a:lnTo>
                    <a:pt x="3248" y="15"/>
                  </a:lnTo>
                  <a:lnTo>
                    <a:pt x="3277" y="33"/>
                  </a:lnTo>
                  <a:lnTo>
                    <a:pt x="3295" y="60"/>
                  </a:lnTo>
                  <a:lnTo>
                    <a:pt x="3307" y="90"/>
                  </a:lnTo>
                  <a:lnTo>
                    <a:pt x="3309" y="123"/>
                  </a:lnTo>
                  <a:lnTo>
                    <a:pt x="3301" y="161"/>
                  </a:lnTo>
                  <a:lnTo>
                    <a:pt x="3284" y="200"/>
                  </a:lnTo>
                  <a:lnTo>
                    <a:pt x="3279" y="212"/>
                  </a:lnTo>
                  <a:lnTo>
                    <a:pt x="3267" y="232"/>
                  </a:lnTo>
                  <a:lnTo>
                    <a:pt x="3256" y="259"/>
                  </a:lnTo>
                  <a:lnTo>
                    <a:pt x="3239" y="289"/>
                  </a:lnTo>
                  <a:lnTo>
                    <a:pt x="3222" y="326"/>
                  </a:lnTo>
                  <a:lnTo>
                    <a:pt x="3203" y="366"/>
                  </a:lnTo>
                  <a:lnTo>
                    <a:pt x="3183" y="407"/>
                  </a:lnTo>
                  <a:lnTo>
                    <a:pt x="3162" y="452"/>
                  </a:lnTo>
                  <a:lnTo>
                    <a:pt x="3141" y="495"/>
                  </a:lnTo>
                  <a:lnTo>
                    <a:pt x="3121" y="540"/>
                  </a:lnTo>
                  <a:lnTo>
                    <a:pt x="3100" y="581"/>
                  </a:lnTo>
                  <a:lnTo>
                    <a:pt x="3081" y="623"/>
                  </a:lnTo>
                  <a:lnTo>
                    <a:pt x="3064" y="658"/>
                  </a:lnTo>
                  <a:lnTo>
                    <a:pt x="3049" y="690"/>
                  </a:lnTo>
                  <a:lnTo>
                    <a:pt x="3036" y="718"/>
                  </a:lnTo>
                  <a:lnTo>
                    <a:pt x="3027" y="737"/>
                  </a:lnTo>
                  <a:lnTo>
                    <a:pt x="3019" y="750"/>
                  </a:lnTo>
                  <a:lnTo>
                    <a:pt x="3018" y="756"/>
                  </a:lnTo>
                  <a:lnTo>
                    <a:pt x="3057" y="1566"/>
                  </a:lnTo>
                  <a:lnTo>
                    <a:pt x="3095" y="1495"/>
                  </a:lnTo>
                  <a:lnTo>
                    <a:pt x="3136" y="1414"/>
                  </a:lnTo>
                  <a:lnTo>
                    <a:pt x="3179" y="1324"/>
                  </a:lnTo>
                  <a:lnTo>
                    <a:pt x="3226" y="1229"/>
                  </a:lnTo>
                  <a:lnTo>
                    <a:pt x="3271" y="1127"/>
                  </a:lnTo>
                  <a:lnTo>
                    <a:pt x="3318" y="1024"/>
                  </a:lnTo>
                  <a:lnTo>
                    <a:pt x="3365" y="919"/>
                  </a:lnTo>
                  <a:lnTo>
                    <a:pt x="3412" y="814"/>
                  </a:lnTo>
                  <a:lnTo>
                    <a:pt x="3457" y="709"/>
                  </a:lnTo>
                  <a:lnTo>
                    <a:pt x="3500" y="609"/>
                  </a:lnTo>
                  <a:lnTo>
                    <a:pt x="3541" y="512"/>
                  </a:lnTo>
                  <a:lnTo>
                    <a:pt x="3579" y="422"/>
                  </a:lnTo>
                  <a:lnTo>
                    <a:pt x="3613" y="341"/>
                  </a:lnTo>
                  <a:lnTo>
                    <a:pt x="3613" y="341"/>
                  </a:lnTo>
                  <a:lnTo>
                    <a:pt x="3632" y="302"/>
                  </a:lnTo>
                  <a:lnTo>
                    <a:pt x="3658" y="268"/>
                  </a:lnTo>
                  <a:lnTo>
                    <a:pt x="3690" y="240"/>
                  </a:lnTo>
                  <a:lnTo>
                    <a:pt x="3725" y="217"/>
                  </a:lnTo>
                  <a:lnTo>
                    <a:pt x="3769" y="204"/>
                  </a:lnTo>
                  <a:lnTo>
                    <a:pt x="3812" y="200"/>
                  </a:lnTo>
                  <a:lnTo>
                    <a:pt x="3849" y="202"/>
                  </a:lnTo>
                  <a:lnTo>
                    <a:pt x="3883" y="212"/>
                  </a:lnTo>
                  <a:lnTo>
                    <a:pt x="3885" y="212"/>
                  </a:lnTo>
                  <a:lnTo>
                    <a:pt x="3894" y="215"/>
                  </a:lnTo>
                  <a:lnTo>
                    <a:pt x="3915" y="225"/>
                  </a:lnTo>
                  <a:lnTo>
                    <a:pt x="3943" y="236"/>
                  </a:lnTo>
                  <a:lnTo>
                    <a:pt x="3981" y="253"/>
                  </a:lnTo>
                  <a:lnTo>
                    <a:pt x="4024" y="272"/>
                  </a:lnTo>
                  <a:lnTo>
                    <a:pt x="4077" y="294"/>
                  </a:lnTo>
                  <a:lnTo>
                    <a:pt x="4135" y="320"/>
                  </a:lnTo>
                  <a:lnTo>
                    <a:pt x="4199" y="349"/>
                  </a:lnTo>
                  <a:lnTo>
                    <a:pt x="4266" y="379"/>
                  </a:lnTo>
                  <a:lnTo>
                    <a:pt x="4339" y="412"/>
                  </a:lnTo>
                  <a:lnTo>
                    <a:pt x="4416" y="446"/>
                  </a:lnTo>
                  <a:lnTo>
                    <a:pt x="4497" y="484"/>
                  </a:lnTo>
                  <a:lnTo>
                    <a:pt x="4578" y="521"/>
                  </a:lnTo>
                  <a:lnTo>
                    <a:pt x="4662" y="561"/>
                  </a:lnTo>
                  <a:lnTo>
                    <a:pt x="4749" y="600"/>
                  </a:lnTo>
                  <a:lnTo>
                    <a:pt x="4833" y="641"/>
                  </a:lnTo>
                  <a:lnTo>
                    <a:pt x="4920" y="683"/>
                  </a:lnTo>
                  <a:lnTo>
                    <a:pt x="5004" y="722"/>
                  </a:lnTo>
                  <a:lnTo>
                    <a:pt x="5089" y="763"/>
                  </a:lnTo>
                  <a:lnTo>
                    <a:pt x="5169" y="805"/>
                  </a:lnTo>
                  <a:lnTo>
                    <a:pt x="5250" y="844"/>
                  </a:lnTo>
                  <a:lnTo>
                    <a:pt x="5337" y="891"/>
                  </a:lnTo>
                  <a:lnTo>
                    <a:pt x="5414" y="942"/>
                  </a:lnTo>
                  <a:lnTo>
                    <a:pt x="5479" y="994"/>
                  </a:lnTo>
                  <a:lnTo>
                    <a:pt x="5536" y="1049"/>
                  </a:lnTo>
                  <a:lnTo>
                    <a:pt x="5581" y="1105"/>
                  </a:lnTo>
                  <a:lnTo>
                    <a:pt x="5613" y="1163"/>
                  </a:lnTo>
                  <a:lnTo>
                    <a:pt x="5633" y="1223"/>
                  </a:lnTo>
                  <a:lnTo>
                    <a:pt x="5639" y="1283"/>
                  </a:lnTo>
                  <a:lnTo>
                    <a:pt x="5639" y="2557"/>
                  </a:lnTo>
                  <a:lnTo>
                    <a:pt x="0" y="2557"/>
                  </a:lnTo>
                  <a:lnTo>
                    <a:pt x="0" y="1283"/>
                  </a:lnTo>
                  <a:lnTo>
                    <a:pt x="8" y="1223"/>
                  </a:lnTo>
                  <a:lnTo>
                    <a:pt x="26" y="1163"/>
                  </a:lnTo>
                  <a:lnTo>
                    <a:pt x="60" y="1105"/>
                  </a:lnTo>
                  <a:lnTo>
                    <a:pt x="103" y="1049"/>
                  </a:lnTo>
                  <a:lnTo>
                    <a:pt x="160" y="994"/>
                  </a:lnTo>
                  <a:lnTo>
                    <a:pt x="227" y="942"/>
                  </a:lnTo>
                  <a:lnTo>
                    <a:pt x="304" y="891"/>
                  </a:lnTo>
                  <a:lnTo>
                    <a:pt x="391" y="844"/>
                  </a:lnTo>
                  <a:lnTo>
                    <a:pt x="469" y="805"/>
                  </a:lnTo>
                  <a:lnTo>
                    <a:pt x="550" y="763"/>
                  </a:lnTo>
                  <a:lnTo>
                    <a:pt x="635" y="722"/>
                  </a:lnTo>
                  <a:lnTo>
                    <a:pt x="719" y="683"/>
                  </a:lnTo>
                  <a:lnTo>
                    <a:pt x="806" y="641"/>
                  </a:lnTo>
                  <a:lnTo>
                    <a:pt x="892" y="600"/>
                  </a:lnTo>
                  <a:lnTo>
                    <a:pt x="976" y="561"/>
                  </a:lnTo>
                  <a:lnTo>
                    <a:pt x="1061" y="521"/>
                  </a:lnTo>
                  <a:lnTo>
                    <a:pt x="1144" y="484"/>
                  </a:lnTo>
                  <a:lnTo>
                    <a:pt x="1222" y="446"/>
                  </a:lnTo>
                  <a:lnTo>
                    <a:pt x="1299" y="412"/>
                  </a:lnTo>
                  <a:lnTo>
                    <a:pt x="1373" y="379"/>
                  </a:lnTo>
                  <a:lnTo>
                    <a:pt x="1442" y="349"/>
                  </a:lnTo>
                  <a:lnTo>
                    <a:pt x="1506" y="320"/>
                  </a:lnTo>
                  <a:lnTo>
                    <a:pt x="1562" y="294"/>
                  </a:lnTo>
                  <a:lnTo>
                    <a:pt x="1615" y="272"/>
                  </a:lnTo>
                  <a:lnTo>
                    <a:pt x="1660" y="253"/>
                  </a:lnTo>
                  <a:lnTo>
                    <a:pt x="1696" y="236"/>
                  </a:lnTo>
                  <a:lnTo>
                    <a:pt x="1726" y="225"/>
                  </a:lnTo>
                  <a:lnTo>
                    <a:pt x="1744" y="215"/>
                  </a:lnTo>
                  <a:lnTo>
                    <a:pt x="1756" y="212"/>
                  </a:lnTo>
                  <a:lnTo>
                    <a:pt x="1756" y="212"/>
                  </a:lnTo>
                  <a:lnTo>
                    <a:pt x="1791" y="202"/>
                  </a:lnTo>
                  <a:lnTo>
                    <a:pt x="1827" y="200"/>
                  </a:lnTo>
                  <a:lnTo>
                    <a:pt x="1872" y="204"/>
                  </a:lnTo>
                  <a:lnTo>
                    <a:pt x="1913" y="217"/>
                  </a:lnTo>
                  <a:lnTo>
                    <a:pt x="1951" y="240"/>
                  </a:lnTo>
                  <a:lnTo>
                    <a:pt x="1983" y="268"/>
                  </a:lnTo>
                  <a:lnTo>
                    <a:pt x="2007" y="302"/>
                  </a:lnTo>
                  <a:lnTo>
                    <a:pt x="2026" y="341"/>
                  </a:lnTo>
                  <a:lnTo>
                    <a:pt x="2026" y="341"/>
                  </a:lnTo>
                  <a:lnTo>
                    <a:pt x="2062" y="422"/>
                  </a:lnTo>
                  <a:lnTo>
                    <a:pt x="2099" y="512"/>
                  </a:lnTo>
                  <a:lnTo>
                    <a:pt x="2139" y="609"/>
                  </a:lnTo>
                  <a:lnTo>
                    <a:pt x="2182" y="709"/>
                  </a:lnTo>
                  <a:lnTo>
                    <a:pt x="2227" y="814"/>
                  </a:lnTo>
                  <a:lnTo>
                    <a:pt x="2274" y="919"/>
                  </a:lnTo>
                  <a:lnTo>
                    <a:pt x="2321" y="1024"/>
                  </a:lnTo>
                  <a:lnTo>
                    <a:pt x="2368" y="1127"/>
                  </a:lnTo>
                  <a:lnTo>
                    <a:pt x="2415" y="1229"/>
                  </a:lnTo>
                  <a:lnTo>
                    <a:pt x="2460" y="1324"/>
                  </a:lnTo>
                  <a:lnTo>
                    <a:pt x="2503" y="1414"/>
                  </a:lnTo>
                  <a:lnTo>
                    <a:pt x="2544" y="1495"/>
                  </a:lnTo>
                  <a:lnTo>
                    <a:pt x="2584" y="1566"/>
                  </a:lnTo>
                  <a:lnTo>
                    <a:pt x="2621" y="756"/>
                  </a:lnTo>
                  <a:lnTo>
                    <a:pt x="2619" y="750"/>
                  </a:lnTo>
                  <a:lnTo>
                    <a:pt x="2614" y="737"/>
                  </a:lnTo>
                  <a:lnTo>
                    <a:pt x="2603" y="718"/>
                  </a:lnTo>
                  <a:lnTo>
                    <a:pt x="2591" y="690"/>
                  </a:lnTo>
                  <a:lnTo>
                    <a:pt x="2576" y="658"/>
                  </a:lnTo>
                  <a:lnTo>
                    <a:pt x="2557" y="623"/>
                  </a:lnTo>
                  <a:lnTo>
                    <a:pt x="2539" y="581"/>
                  </a:lnTo>
                  <a:lnTo>
                    <a:pt x="2520" y="540"/>
                  </a:lnTo>
                  <a:lnTo>
                    <a:pt x="2497" y="495"/>
                  </a:lnTo>
                  <a:lnTo>
                    <a:pt x="2477" y="452"/>
                  </a:lnTo>
                  <a:lnTo>
                    <a:pt x="2456" y="407"/>
                  </a:lnTo>
                  <a:lnTo>
                    <a:pt x="2435" y="366"/>
                  </a:lnTo>
                  <a:lnTo>
                    <a:pt x="2417" y="326"/>
                  </a:lnTo>
                  <a:lnTo>
                    <a:pt x="2400" y="289"/>
                  </a:lnTo>
                  <a:lnTo>
                    <a:pt x="2385" y="259"/>
                  </a:lnTo>
                  <a:lnTo>
                    <a:pt x="2372" y="232"/>
                  </a:lnTo>
                  <a:lnTo>
                    <a:pt x="2362" y="212"/>
                  </a:lnTo>
                  <a:lnTo>
                    <a:pt x="2355" y="200"/>
                  </a:lnTo>
                  <a:lnTo>
                    <a:pt x="2338" y="161"/>
                  </a:lnTo>
                  <a:lnTo>
                    <a:pt x="2330" y="123"/>
                  </a:lnTo>
                  <a:lnTo>
                    <a:pt x="2332" y="90"/>
                  </a:lnTo>
                  <a:lnTo>
                    <a:pt x="2343" y="60"/>
                  </a:lnTo>
                  <a:lnTo>
                    <a:pt x="2364" y="33"/>
                  </a:lnTo>
                  <a:lnTo>
                    <a:pt x="2390" y="15"/>
                  </a:lnTo>
                  <a:lnTo>
                    <a:pt x="2424" y="3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40" name="Group 14">
            <a:extLst>
              <a:ext uri="{FF2B5EF4-FFF2-40B4-BE49-F238E27FC236}">
                <a16:creationId xmlns:a16="http://schemas.microsoft.com/office/drawing/2014/main" id="{1CBE7EA2-CCF0-4DC4-AF9C-AF37CB65F187}"/>
              </a:ext>
            </a:extLst>
          </p:cNvPr>
          <p:cNvGrpSpPr/>
          <p:nvPr userDrawn="1"/>
        </p:nvGrpSpPr>
        <p:grpSpPr>
          <a:xfrm>
            <a:off x="8964301" y="639298"/>
            <a:ext cx="703906" cy="682790"/>
            <a:chOff x="8627102" y="639387"/>
            <a:chExt cx="703906" cy="682790"/>
          </a:xfrm>
          <a:solidFill>
            <a:schemeClr val="tx1"/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08614F01-A2D9-4D3F-9C75-EEAD42A70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375" y="639387"/>
              <a:ext cx="323612" cy="404515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2F601461-9F89-4EF4-B76C-B3634A26E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7102" y="1089097"/>
              <a:ext cx="703906" cy="233080"/>
            </a:xfrm>
            <a:custGeom>
              <a:avLst/>
              <a:gdLst>
                <a:gd name="connsiteX0" fmla="*/ 307701 w 703906"/>
                <a:gd name="connsiteY0" fmla="*/ 0 h 233080"/>
                <a:gd name="connsiteX1" fmla="*/ 396080 w 703906"/>
                <a:gd name="connsiteY1" fmla="*/ 0 h 233080"/>
                <a:gd name="connsiteX2" fmla="*/ 401323 w 703906"/>
                <a:gd name="connsiteY2" fmla="*/ 375 h 233080"/>
                <a:gd name="connsiteX3" fmla="*/ 405442 w 703906"/>
                <a:gd name="connsiteY3" fmla="*/ 1874 h 233080"/>
                <a:gd name="connsiteX4" fmla="*/ 409062 w 703906"/>
                <a:gd name="connsiteY4" fmla="*/ 4122 h 233080"/>
                <a:gd name="connsiteX5" fmla="*/ 411309 w 703906"/>
                <a:gd name="connsiteY5" fmla="*/ 7494 h 233080"/>
                <a:gd name="connsiteX6" fmla="*/ 412807 w 703906"/>
                <a:gd name="connsiteY6" fmla="*/ 11241 h 233080"/>
                <a:gd name="connsiteX7" fmla="*/ 413056 w 703906"/>
                <a:gd name="connsiteY7" fmla="*/ 15363 h 233080"/>
                <a:gd name="connsiteX8" fmla="*/ 412058 w 703906"/>
                <a:gd name="connsiteY8" fmla="*/ 20109 h 233080"/>
                <a:gd name="connsiteX9" fmla="*/ 409936 w 703906"/>
                <a:gd name="connsiteY9" fmla="*/ 24980 h 233080"/>
                <a:gd name="connsiteX10" fmla="*/ 409312 w 703906"/>
                <a:gd name="connsiteY10" fmla="*/ 26479 h 233080"/>
                <a:gd name="connsiteX11" fmla="*/ 407814 w 703906"/>
                <a:gd name="connsiteY11" fmla="*/ 28977 h 233080"/>
                <a:gd name="connsiteX12" fmla="*/ 406440 w 703906"/>
                <a:gd name="connsiteY12" fmla="*/ 32349 h 233080"/>
                <a:gd name="connsiteX13" fmla="*/ 404318 w 703906"/>
                <a:gd name="connsiteY13" fmla="*/ 36096 h 233080"/>
                <a:gd name="connsiteX14" fmla="*/ 402196 w 703906"/>
                <a:gd name="connsiteY14" fmla="*/ 40717 h 233080"/>
                <a:gd name="connsiteX15" fmla="*/ 399825 w 703906"/>
                <a:gd name="connsiteY15" fmla="*/ 45713 h 233080"/>
                <a:gd name="connsiteX16" fmla="*/ 397328 w 703906"/>
                <a:gd name="connsiteY16" fmla="*/ 50834 h 233080"/>
                <a:gd name="connsiteX17" fmla="*/ 394707 w 703906"/>
                <a:gd name="connsiteY17" fmla="*/ 56454 h 233080"/>
                <a:gd name="connsiteX18" fmla="*/ 392085 w 703906"/>
                <a:gd name="connsiteY18" fmla="*/ 61825 h 233080"/>
                <a:gd name="connsiteX19" fmla="*/ 389589 w 703906"/>
                <a:gd name="connsiteY19" fmla="*/ 67446 h 233080"/>
                <a:gd name="connsiteX20" fmla="*/ 386967 w 703906"/>
                <a:gd name="connsiteY20" fmla="*/ 72566 h 233080"/>
                <a:gd name="connsiteX21" fmla="*/ 384596 w 703906"/>
                <a:gd name="connsiteY21" fmla="*/ 77812 h 233080"/>
                <a:gd name="connsiteX22" fmla="*/ 382474 w 703906"/>
                <a:gd name="connsiteY22" fmla="*/ 82184 h 233080"/>
                <a:gd name="connsiteX23" fmla="*/ 380601 w 703906"/>
                <a:gd name="connsiteY23" fmla="*/ 86180 h 233080"/>
                <a:gd name="connsiteX24" fmla="*/ 378978 w 703906"/>
                <a:gd name="connsiteY24" fmla="*/ 89678 h 233080"/>
                <a:gd name="connsiteX25" fmla="*/ 377855 w 703906"/>
                <a:gd name="connsiteY25" fmla="*/ 92051 h 233080"/>
                <a:gd name="connsiteX26" fmla="*/ 376856 w 703906"/>
                <a:gd name="connsiteY26" fmla="*/ 93674 h 233080"/>
                <a:gd name="connsiteX27" fmla="*/ 376731 w 703906"/>
                <a:gd name="connsiteY27" fmla="*/ 94424 h 233080"/>
                <a:gd name="connsiteX28" fmla="*/ 381600 w 703906"/>
                <a:gd name="connsiteY28" fmla="*/ 195592 h 233080"/>
                <a:gd name="connsiteX29" fmla="*/ 386343 w 703906"/>
                <a:gd name="connsiteY29" fmla="*/ 186724 h 233080"/>
                <a:gd name="connsiteX30" fmla="*/ 391461 w 703906"/>
                <a:gd name="connsiteY30" fmla="*/ 176607 h 233080"/>
                <a:gd name="connsiteX31" fmla="*/ 396829 w 703906"/>
                <a:gd name="connsiteY31" fmla="*/ 165366 h 233080"/>
                <a:gd name="connsiteX32" fmla="*/ 402696 w 703906"/>
                <a:gd name="connsiteY32" fmla="*/ 153501 h 233080"/>
                <a:gd name="connsiteX33" fmla="*/ 408313 w 703906"/>
                <a:gd name="connsiteY33" fmla="*/ 140761 h 233080"/>
                <a:gd name="connsiteX34" fmla="*/ 414180 w 703906"/>
                <a:gd name="connsiteY34" fmla="*/ 127897 h 233080"/>
                <a:gd name="connsiteX35" fmla="*/ 420047 w 703906"/>
                <a:gd name="connsiteY35" fmla="*/ 114782 h 233080"/>
                <a:gd name="connsiteX36" fmla="*/ 425914 w 703906"/>
                <a:gd name="connsiteY36" fmla="*/ 101668 h 233080"/>
                <a:gd name="connsiteX37" fmla="*/ 431531 w 703906"/>
                <a:gd name="connsiteY37" fmla="*/ 88554 h 233080"/>
                <a:gd name="connsiteX38" fmla="*/ 436899 w 703906"/>
                <a:gd name="connsiteY38" fmla="*/ 76064 h 233080"/>
                <a:gd name="connsiteX39" fmla="*/ 442017 w 703906"/>
                <a:gd name="connsiteY39" fmla="*/ 63948 h 233080"/>
                <a:gd name="connsiteX40" fmla="*/ 446760 w 703906"/>
                <a:gd name="connsiteY40" fmla="*/ 52707 h 233080"/>
                <a:gd name="connsiteX41" fmla="*/ 451004 w 703906"/>
                <a:gd name="connsiteY41" fmla="*/ 42591 h 233080"/>
                <a:gd name="connsiteX42" fmla="*/ 453376 w 703906"/>
                <a:gd name="connsiteY42" fmla="*/ 37720 h 233080"/>
                <a:gd name="connsiteX43" fmla="*/ 456621 w 703906"/>
                <a:gd name="connsiteY43" fmla="*/ 33473 h 233080"/>
                <a:gd name="connsiteX44" fmla="*/ 460616 w 703906"/>
                <a:gd name="connsiteY44" fmla="*/ 29976 h 233080"/>
                <a:gd name="connsiteX45" fmla="*/ 464985 w 703906"/>
                <a:gd name="connsiteY45" fmla="*/ 27103 h 233080"/>
                <a:gd name="connsiteX46" fmla="*/ 470477 w 703906"/>
                <a:gd name="connsiteY46" fmla="*/ 25479 h 233080"/>
                <a:gd name="connsiteX47" fmla="*/ 475845 w 703906"/>
                <a:gd name="connsiteY47" fmla="*/ 24980 h 233080"/>
                <a:gd name="connsiteX48" fmla="*/ 480464 w 703906"/>
                <a:gd name="connsiteY48" fmla="*/ 25230 h 233080"/>
                <a:gd name="connsiteX49" fmla="*/ 484708 w 703906"/>
                <a:gd name="connsiteY49" fmla="*/ 26479 h 233080"/>
                <a:gd name="connsiteX50" fmla="*/ 484957 w 703906"/>
                <a:gd name="connsiteY50" fmla="*/ 26479 h 233080"/>
                <a:gd name="connsiteX51" fmla="*/ 486081 w 703906"/>
                <a:gd name="connsiteY51" fmla="*/ 26853 h 233080"/>
                <a:gd name="connsiteX52" fmla="*/ 488702 w 703906"/>
                <a:gd name="connsiteY52" fmla="*/ 28102 h 233080"/>
                <a:gd name="connsiteX53" fmla="*/ 492197 w 703906"/>
                <a:gd name="connsiteY53" fmla="*/ 29476 h 233080"/>
                <a:gd name="connsiteX54" fmla="*/ 496941 w 703906"/>
                <a:gd name="connsiteY54" fmla="*/ 31600 h 233080"/>
                <a:gd name="connsiteX55" fmla="*/ 502309 w 703906"/>
                <a:gd name="connsiteY55" fmla="*/ 33973 h 233080"/>
                <a:gd name="connsiteX56" fmla="*/ 508924 w 703906"/>
                <a:gd name="connsiteY56" fmla="*/ 36720 h 233080"/>
                <a:gd name="connsiteX57" fmla="*/ 516164 w 703906"/>
                <a:gd name="connsiteY57" fmla="*/ 39968 h 233080"/>
                <a:gd name="connsiteX58" fmla="*/ 524153 w 703906"/>
                <a:gd name="connsiteY58" fmla="*/ 43590 h 233080"/>
                <a:gd name="connsiteX59" fmla="*/ 532517 w 703906"/>
                <a:gd name="connsiteY59" fmla="*/ 47337 h 233080"/>
                <a:gd name="connsiteX60" fmla="*/ 541629 w 703906"/>
                <a:gd name="connsiteY60" fmla="*/ 51458 h 233080"/>
                <a:gd name="connsiteX61" fmla="*/ 551241 w 703906"/>
                <a:gd name="connsiteY61" fmla="*/ 55705 h 233080"/>
                <a:gd name="connsiteX62" fmla="*/ 561352 w 703906"/>
                <a:gd name="connsiteY62" fmla="*/ 60451 h 233080"/>
                <a:gd name="connsiteX63" fmla="*/ 571463 w 703906"/>
                <a:gd name="connsiteY63" fmla="*/ 65072 h 233080"/>
                <a:gd name="connsiteX64" fmla="*/ 581949 w 703906"/>
                <a:gd name="connsiteY64" fmla="*/ 70068 h 233080"/>
                <a:gd name="connsiteX65" fmla="*/ 592809 w 703906"/>
                <a:gd name="connsiteY65" fmla="*/ 74940 h 233080"/>
                <a:gd name="connsiteX66" fmla="*/ 603294 w 703906"/>
                <a:gd name="connsiteY66" fmla="*/ 80060 h 233080"/>
                <a:gd name="connsiteX67" fmla="*/ 614155 w 703906"/>
                <a:gd name="connsiteY67" fmla="*/ 85306 h 233080"/>
                <a:gd name="connsiteX68" fmla="*/ 624640 w 703906"/>
                <a:gd name="connsiteY68" fmla="*/ 90177 h 233080"/>
                <a:gd name="connsiteX69" fmla="*/ 635250 w 703906"/>
                <a:gd name="connsiteY69" fmla="*/ 95298 h 233080"/>
                <a:gd name="connsiteX70" fmla="*/ 645237 w 703906"/>
                <a:gd name="connsiteY70" fmla="*/ 100544 h 233080"/>
                <a:gd name="connsiteX71" fmla="*/ 655348 w 703906"/>
                <a:gd name="connsiteY71" fmla="*/ 105415 h 233080"/>
                <a:gd name="connsiteX72" fmla="*/ 666208 w 703906"/>
                <a:gd name="connsiteY72" fmla="*/ 111285 h 233080"/>
                <a:gd name="connsiteX73" fmla="*/ 675820 w 703906"/>
                <a:gd name="connsiteY73" fmla="*/ 117655 h 233080"/>
                <a:gd name="connsiteX74" fmla="*/ 683934 w 703906"/>
                <a:gd name="connsiteY74" fmla="*/ 124150 h 233080"/>
                <a:gd name="connsiteX75" fmla="*/ 691049 w 703906"/>
                <a:gd name="connsiteY75" fmla="*/ 131019 h 233080"/>
                <a:gd name="connsiteX76" fmla="*/ 696666 w 703906"/>
                <a:gd name="connsiteY76" fmla="*/ 138014 h 233080"/>
                <a:gd name="connsiteX77" fmla="*/ 700660 w 703906"/>
                <a:gd name="connsiteY77" fmla="*/ 145258 h 233080"/>
                <a:gd name="connsiteX78" fmla="*/ 703157 w 703906"/>
                <a:gd name="connsiteY78" fmla="*/ 152752 h 233080"/>
                <a:gd name="connsiteX79" fmla="*/ 703906 w 703906"/>
                <a:gd name="connsiteY79" fmla="*/ 160246 h 233080"/>
                <a:gd name="connsiteX80" fmla="*/ 703906 w 703906"/>
                <a:gd name="connsiteY80" fmla="*/ 233080 h 233080"/>
                <a:gd name="connsiteX81" fmla="*/ 0 w 703906"/>
                <a:gd name="connsiteY81" fmla="*/ 233080 h 233080"/>
                <a:gd name="connsiteX82" fmla="*/ 0 w 703906"/>
                <a:gd name="connsiteY82" fmla="*/ 160246 h 233080"/>
                <a:gd name="connsiteX83" fmla="*/ 999 w 703906"/>
                <a:gd name="connsiteY83" fmla="*/ 152752 h 233080"/>
                <a:gd name="connsiteX84" fmla="*/ 3246 w 703906"/>
                <a:gd name="connsiteY84" fmla="*/ 145258 h 233080"/>
                <a:gd name="connsiteX85" fmla="*/ 7490 w 703906"/>
                <a:gd name="connsiteY85" fmla="*/ 138014 h 233080"/>
                <a:gd name="connsiteX86" fmla="*/ 12857 w 703906"/>
                <a:gd name="connsiteY86" fmla="*/ 131019 h 233080"/>
                <a:gd name="connsiteX87" fmla="*/ 19973 w 703906"/>
                <a:gd name="connsiteY87" fmla="*/ 124150 h 233080"/>
                <a:gd name="connsiteX88" fmla="*/ 28336 w 703906"/>
                <a:gd name="connsiteY88" fmla="*/ 117655 h 233080"/>
                <a:gd name="connsiteX89" fmla="*/ 37948 w 703906"/>
                <a:gd name="connsiteY89" fmla="*/ 111285 h 233080"/>
                <a:gd name="connsiteX90" fmla="*/ 48808 w 703906"/>
                <a:gd name="connsiteY90" fmla="*/ 105415 h 233080"/>
                <a:gd name="connsiteX91" fmla="*/ 58544 w 703906"/>
                <a:gd name="connsiteY91" fmla="*/ 100544 h 233080"/>
                <a:gd name="connsiteX92" fmla="*/ 68655 w 703906"/>
                <a:gd name="connsiteY92" fmla="*/ 95298 h 233080"/>
                <a:gd name="connsiteX93" fmla="*/ 79266 w 703906"/>
                <a:gd name="connsiteY93" fmla="*/ 90177 h 233080"/>
                <a:gd name="connsiteX94" fmla="*/ 89751 w 703906"/>
                <a:gd name="connsiteY94" fmla="*/ 85306 h 233080"/>
                <a:gd name="connsiteX95" fmla="*/ 100612 w 703906"/>
                <a:gd name="connsiteY95" fmla="*/ 80060 h 233080"/>
                <a:gd name="connsiteX96" fmla="*/ 111347 w 703906"/>
                <a:gd name="connsiteY96" fmla="*/ 74940 h 233080"/>
                <a:gd name="connsiteX97" fmla="*/ 121832 w 703906"/>
                <a:gd name="connsiteY97" fmla="*/ 70068 h 233080"/>
                <a:gd name="connsiteX98" fmla="*/ 132443 w 703906"/>
                <a:gd name="connsiteY98" fmla="*/ 65072 h 233080"/>
                <a:gd name="connsiteX99" fmla="*/ 142803 w 703906"/>
                <a:gd name="connsiteY99" fmla="*/ 60451 h 233080"/>
                <a:gd name="connsiteX100" fmla="*/ 152540 w 703906"/>
                <a:gd name="connsiteY100" fmla="*/ 55705 h 233080"/>
                <a:gd name="connsiteX101" fmla="*/ 162152 w 703906"/>
                <a:gd name="connsiteY101" fmla="*/ 51458 h 233080"/>
                <a:gd name="connsiteX102" fmla="*/ 171389 w 703906"/>
                <a:gd name="connsiteY102" fmla="*/ 47337 h 233080"/>
                <a:gd name="connsiteX103" fmla="*/ 180002 w 703906"/>
                <a:gd name="connsiteY103" fmla="*/ 43590 h 233080"/>
                <a:gd name="connsiteX104" fmla="*/ 187991 w 703906"/>
                <a:gd name="connsiteY104" fmla="*/ 39968 h 233080"/>
                <a:gd name="connsiteX105" fmla="*/ 194982 w 703906"/>
                <a:gd name="connsiteY105" fmla="*/ 36720 h 233080"/>
                <a:gd name="connsiteX106" fmla="*/ 201597 w 703906"/>
                <a:gd name="connsiteY106" fmla="*/ 33973 h 233080"/>
                <a:gd name="connsiteX107" fmla="*/ 207215 w 703906"/>
                <a:gd name="connsiteY107" fmla="*/ 31600 h 233080"/>
                <a:gd name="connsiteX108" fmla="*/ 211709 w 703906"/>
                <a:gd name="connsiteY108" fmla="*/ 29476 h 233080"/>
                <a:gd name="connsiteX109" fmla="*/ 215453 w 703906"/>
                <a:gd name="connsiteY109" fmla="*/ 28102 h 233080"/>
                <a:gd name="connsiteX110" fmla="*/ 217700 w 703906"/>
                <a:gd name="connsiteY110" fmla="*/ 26853 h 233080"/>
                <a:gd name="connsiteX111" fmla="*/ 219198 w 703906"/>
                <a:gd name="connsiteY111" fmla="*/ 26479 h 233080"/>
                <a:gd name="connsiteX112" fmla="*/ 223567 w 703906"/>
                <a:gd name="connsiteY112" fmla="*/ 25230 h 233080"/>
                <a:gd name="connsiteX113" fmla="*/ 228061 w 703906"/>
                <a:gd name="connsiteY113" fmla="*/ 24980 h 233080"/>
                <a:gd name="connsiteX114" fmla="*/ 233678 w 703906"/>
                <a:gd name="connsiteY114" fmla="*/ 25479 h 233080"/>
                <a:gd name="connsiteX115" fmla="*/ 238796 w 703906"/>
                <a:gd name="connsiteY115" fmla="*/ 27103 h 233080"/>
                <a:gd name="connsiteX116" fmla="*/ 243540 w 703906"/>
                <a:gd name="connsiteY116" fmla="*/ 29976 h 233080"/>
                <a:gd name="connsiteX117" fmla="*/ 247534 w 703906"/>
                <a:gd name="connsiteY117" fmla="*/ 33473 h 233080"/>
                <a:gd name="connsiteX118" fmla="*/ 250530 w 703906"/>
                <a:gd name="connsiteY118" fmla="*/ 37720 h 233080"/>
                <a:gd name="connsiteX119" fmla="*/ 252902 w 703906"/>
                <a:gd name="connsiteY119" fmla="*/ 42591 h 233080"/>
                <a:gd name="connsiteX120" fmla="*/ 257396 w 703906"/>
                <a:gd name="connsiteY120" fmla="*/ 52707 h 233080"/>
                <a:gd name="connsiteX121" fmla="*/ 262014 w 703906"/>
                <a:gd name="connsiteY121" fmla="*/ 63948 h 233080"/>
                <a:gd name="connsiteX122" fmla="*/ 267007 w 703906"/>
                <a:gd name="connsiteY122" fmla="*/ 76064 h 233080"/>
                <a:gd name="connsiteX123" fmla="*/ 272375 w 703906"/>
                <a:gd name="connsiteY123" fmla="*/ 88554 h 233080"/>
                <a:gd name="connsiteX124" fmla="*/ 277992 w 703906"/>
                <a:gd name="connsiteY124" fmla="*/ 101668 h 233080"/>
                <a:gd name="connsiteX125" fmla="*/ 283859 w 703906"/>
                <a:gd name="connsiteY125" fmla="*/ 114782 h 233080"/>
                <a:gd name="connsiteX126" fmla="*/ 289726 w 703906"/>
                <a:gd name="connsiteY126" fmla="*/ 127897 h 233080"/>
                <a:gd name="connsiteX127" fmla="*/ 295593 w 703906"/>
                <a:gd name="connsiteY127" fmla="*/ 140761 h 233080"/>
                <a:gd name="connsiteX128" fmla="*/ 301460 w 703906"/>
                <a:gd name="connsiteY128" fmla="*/ 153501 h 233080"/>
                <a:gd name="connsiteX129" fmla="*/ 307077 w 703906"/>
                <a:gd name="connsiteY129" fmla="*/ 165366 h 233080"/>
                <a:gd name="connsiteX130" fmla="*/ 312445 w 703906"/>
                <a:gd name="connsiteY130" fmla="*/ 176607 h 233080"/>
                <a:gd name="connsiteX131" fmla="*/ 317563 w 703906"/>
                <a:gd name="connsiteY131" fmla="*/ 186724 h 233080"/>
                <a:gd name="connsiteX132" fmla="*/ 322556 w 703906"/>
                <a:gd name="connsiteY132" fmla="*/ 195592 h 233080"/>
                <a:gd name="connsiteX133" fmla="*/ 327175 w 703906"/>
                <a:gd name="connsiteY133" fmla="*/ 94424 h 233080"/>
                <a:gd name="connsiteX134" fmla="*/ 326925 w 703906"/>
                <a:gd name="connsiteY134" fmla="*/ 93674 h 233080"/>
                <a:gd name="connsiteX135" fmla="*/ 326301 w 703906"/>
                <a:gd name="connsiteY135" fmla="*/ 92051 h 233080"/>
                <a:gd name="connsiteX136" fmla="*/ 324928 w 703906"/>
                <a:gd name="connsiteY136" fmla="*/ 89678 h 233080"/>
                <a:gd name="connsiteX137" fmla="*/ 323430 w 703906"/>
                <a:gd name="connsiteY137" fmla="*/ 86180 h 233080"/>
                <a:gd name="connsiteX138" fmla="*/ 321557 w 703906"/>
                <a:gd name="connsiteY138" fmla="*/ 82184 h 233080"/>
                <a:gd name="connsiteX139" fmla="*/ 319186 w 703906"/>
                <a:gd name="connsiteY139" fmla="*/ 77812 h 233080"/>
                <a:gd name="connsiteX140" fmla="*/ 316939 w 703906"/>
                <a:gd name="connsiteY140" fmla="*/ 72566 h 233080"/>
                <a:gd name="connsiteX141" fmla="*/ 314567 w 703906"/>
                <a:gd name="connsiteY141" fmla="*/ 67446 h 233080"/>
                <a:gd name="connsiteX142" fmla="*/ 311696 w 703906"/>
                <a:gd name="connsiteY142" fmla="*/ 61825 h 233080"/>
                <a:gd name="connsiteX143" fmla="*/ 309199 w 703906"/>
                <a:gd name="connsiteY143" fmla="*/ 56454 h 233080"/>
                <a:gd name="connsiteX144" fmla="*/ 306578 w 703906"/>
                <a:gd name="connsiteY144" fmla="*/ 50834 h 233080"/>
                <a:gd name="connsiteX145" fmla="*/ 303957 w 703906"/>
                <a:gd name="connsiteY145" fmla="*/ 45713 h 233080"/>
                <a:gd name="connsiteX146" fmla="*/ 301710 w 703906"/>
                <a:gd name="connsiteY146" fmla="*/ 40717 h 233080"/>
                <a:gd name="connsiteX147" fmla="*/ 299588 w 703906"/>
                <a:gd name="connsiteY147" fmla="*/ 36096 h 233080"/>
                <a:gd name="connsiteX148" fmla="*/ 297715 w 703906"/>
                <a:gd name="connsiteY148" fmla="*/ 32349 h 233080"/>
                <a:gd name="connsiteX149" fmla="*/ 296092 w 703906"/>
                <a:gd name="connsiteY149" fmla="*/ 28977 h 233080"/>
                <a:gd name="connsiteX150" fmla="*/ 294844 w 703906"/>
                <a:gd name="connsiteY150" fmla="*/ 26479 h 233080"/>
                <a:gd name="connsiteX151" fmla="*/ 293970 w 703906"/>
                <a:gd name="connsiteY151" fmla="*/ 24980 h 233080"/>
                <a:gd name="connsiteX152" fmla="*/ 291848 w 703906"/>
                <a:gd name="connsiteY152" fmla="*/ 20109 h 233080"/>
                <a:gd name="connsiteX153" fmla="*/ 290850 w 703906"/>
                <a:gd name="connsiteY153" fmla="*/ 15363 h 233080"/>
                <a:gd name="connsiteX154" fmla="*/ 291099 w 703906"/>
                <a:gd name="connsiteY154" fmla="*/ 11241 h 233080"/>
                <a:gd name="connsiteX155" fmla="*/ 292472 w 703906"/>
                <a:gd name="connsiteY155" fmla="*/ 7494 h 233080"/>
                <a:gd name="connsiteX156" fmla="*/ 295094 w 703906"/>
                <a:gd name="connsiteY156" fmla="*/ 4122 h 233080"/>
                <a:gd name="connsiteX157" fmla="*/ 298339 w 703906"/>
                <a:gd name="connsiteY157" fmla="*/ 1874 h 233080"/>
                <a:gd name="connsiteX158" fmla="*/ 302583 w 703906"/>
                <a:gd name="connsiteY158" fmla="*/ 375 h 2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03906" h="233080">
                  <a:moveTo>
                    <a:pt x="307701" y="0"/>
                  </a:moveTo>
                  <a:lnTo>
                    <a:pt x="396080" y="0"/>
                  </a:lnTo>
                  <a:lnTo>
                    <a:pt x="401323" y="375"/>
                  </a:lnTo>
                  <a:lnTo>
                    <a:pt x="405442" y="1874"/>
                  </a:lnTo>
                  <a:lnTo>
                    <a:pt x="409062" y="4122"/>
                  </a:lnTo>
                  <a:lnTo>
                    <a:pt x="411309" y="7494"/>
                  </a:lnTo>
                  <a:lnTo>
                    <a:pt x="412807" y="11241"/>
                  </a:lnTo>
                  <a:lnTo>
                    <a:pt x="413056" y="15363"/>
                  </a:lnTo>
                  <a:lnTo>
                    <a:pt x="412058" y="20109"/>
                  </a:lnTo>
                  <a:lnTo>
                    <a:pt x="409936" y="24980"/>
                  </a:lnTo>
                  <a:lnTo>
                    <a:pt x="409312" y="26479"/>
                  </a:lnTo>
                  <a:lnTo>
                    <a:pt x="407814" y="28977"/>
                  </a:lnTo>
                  <a:lnTo>
                    <a:pt x="406440" y="32349"/>
                  </a:lnTo>
                  <a:lnTo>
                    <a:pt x="404318" y="36096"/>
                  </a:lnTo>
                  <a:lnTo>
                    <a:pt x="402196" y="40717"/>
                  </a:lnTo>
                  <a:lnTo>
                    <a:pt x="399825" y="45713"/>
                  </a:lnTo>
                  <a:lnTo>
                    <a:pt x="397328" y="50834"/>
                  </a:lnTo>
                  <a:lnTo>
                    <a:pt x="394707" y="56454"/>
                  </a:lnTo>
                  <a:lnTo>
                    <a:pt x="392085" y="61825"/>
                  </a:lnTo>
                  <a:lnTo>
                    <a:pt x="389589" y="67446"/>
                  </a:lnTo>
                  <a:lnTo>
                    <a:pt x="386967" y="72566"/>
                  </a:lnTo>
                  <a:lnTo>
                    <a:pt x="384596" y="77812"/>
                  </a:lnTo>
                  <a:lnTo>
                    <a:pt x="382474" y="82184"/>
                  </a:lnTo>
                  <a:lnTo>
                    <a:pt x="380601" y="86180"/>
                  </a:lnTo>
                  <a:lnTo>
                    <a:pt x="378978" y="89678"/>
                  </a:lnTo>
                  <a:lnTo>
                    <a:pt x="377855" y="92051"/>
                  </a:lnTo>
                  <a:lnTo>
                    <a:pt x="376856" y="93674"/>
                  </a:lnTo>
                  <a:lnTo>
                    <a:pt x="376731" y="94424"/>
                  </a:lnTo>
                  <a:lnTo>
                    <a:pt x="381600" y="195592"/>
                  </a:lnTo>
                  <a:lnTo>
                    <a:pt x="386343" y="186724"/>
                  </a:lnTo>
                  <a:lnTo>
                    <a:pt x="391461" y="176607"/>
                  </a:lnTo>
                  <a:lnTo>
                    <a:pt x="396829" y="165366"/>
                  </a:lnTo>
                  <a:lnTo>
                    <a:pt x="402696" y="153501"/>
                  </a:lnTo>
                  <a:lnTo>
                    <a:pt x="408313" y="140761"/>
                  </a:lnTo>
                  <a:lnTo>
                    <a:pt x="414180" y="127897"/>
                  </a:lnTo>
                  <a:lnTo>
                    <a:pt x="420047" y="114782"/>
                  </a:lnTo>
                  <a:lnTo>
                    <a:pt x="425914" y="101668"/>
                  </a:lnTo>
                  <a:lnTo>
                    <a:pt x="431531" y="88554"/>
                  </a:lnTo>
                  <a:lnTo>
                    <a:pt x="436899" y="76064"/>
                  </a:lnTo>
                  <a:lnTo>
                    <a:pt x="442017" y="63948"/>
                  </a:lnTo>
                  <a:lnTo>
                    <a:pt x="446760" y="52707"/>
                  </a:lnTo>
                  <a:lnTo>
                    <a:pt x="451004" y="42591"/>
                  </a:lnTo>
                  <a:lnTo>
                    <a:pt x="453376" y="37720"/>
                  </a:lnTo>
                  <a:lnTo>
                    <a:pt x="456621" y="33473"/>
                  </a:lnTo>
                  <a:lnTo>
                    <a:pt x="460616" y="29976"/>
                  </a:lnTo>
                  <a:lnTo>
                    <a:pt x="464985" y="27103"/>
                  </a:lnTo>
                  <a:lnTo>
                    <a:pt x="470477" y="25479"/>
                  </a:lnTo>
                  <a:lnTo>
                    <a:pt x="475845" y="24980"/>
                  </a:lnTo>
                  <a:lnTo>
                    <a:pt x="480464" y="25230"/>
                  </a:lnTo>
                  <a:lnTo>
                    <a:pt x="484708" y="26479"/>
                  </a:lnTo>
                  <a:lnTo>
                    <a:pt x="484957" y="26479"/>
                  </a:lnTo>
                  <a:lnTo>
                    <a:pt x="486081" y="26853"/>
                  </a:lnTo>
                  <a:lnTo>
                    <a:pt x="488702" y="28102"/>
                  </a:lnTo>
                  <a:lnTo>
                    <a:pt x="492197" y="29476"/>
                  </a:lnTo>
                  <a:lnTo>
                    <a:pt x="496941" y="31600"/>
                  </a:lnTo>
                  <a:lnTo>
                    <a:pt x="502309" y="33973"/>
                  </a:lnTo>
                  <a:lnTo>
                    <a:pt x="508924" y="36720"/>
                  </a:lnTo>
                  <a:lnTo>
                    <a:pt x="516164" y="39968"/>
                  </a:lnTo>
                  <a:lnTo>
                    <a:pt x="524153" y="43590"/>
                  </a:lnTo>
                  <a:lnTo>
                    <a:pt x="532517" y="47337"/>
                  </a:lnTo>
                  <a:lnTo>
                    <a:pt x="541629" y="51458"/>
                  </a:lnTo>
                  <a:lnTo>
                    <a:pt x="551241" y="55705"/>
                  </a:lnTo>
                  <a:lnTo>
                    <a:pt x="561352" y="60451"/>
                  </a:lnTo>
                  <a:lnTo>
                    <a:pt x="571463" y="65072"/>
                  </a:lnTo>
                  <a:lnTo>
                    <a:pt x="581949" y="70068"/>
                  </a:lnTo>
                  <a:lnTo>
                    <a:pt x="592809" y="74940"/>
                  </a:lnTo>
                  <a:lnTo>
                    <a:pt x="603294" y="80060"/>
                  </a:lnTo>
                  <a:lnTo>
                    <a:pt x="614155" y="85306"/>
                  </a:lnTo>
                  <a:lnTo>
                    <a:pt x="624640" y="90177"/>
                  </a:lnTo>
                  <a:lnTo>
                    <a:pt x="635250" y="95298"/>
                  </a:lnTo>
                  <a:lnTo>
                    <a:pt x="645237" y="100544"/>
                  </a:lnTo>
                  <a:lnTo>
                    <a:pt x="655348" y="105415"/>
                  </a:lnTo>
                  <a:lnTo>
                    <a:pt x="666208" y="111285"/>
                  </a:lnTo>
                  <a:lnTo>
                    <a:pt x="675820" y="117655"/>
                  </a:lnTo>
                  <a:lnTo>
                    <a:pt x="683934" y="124150"/>
                  </a:lnTo>
                  <a:lnTo>
                    <a:pt x="691049" y="131019"/>
                  </a:lnTo>
                  <a:lnTo>
                    <a:pt x="696666" y="138014"/>
                  </a:lnTo>
                  <a:lnTo>
                    <a:pt x="700660" y="145258"/>
                  </a:lnTo>
                  <a:lnTo>
                    <a:pt x="703157" y="152752"/>
                  </a:lnTo>
                  <a:lnTo>
                    <a:pt x="703906" y="160246"/>
                  </a:lnTo>
                  <a:lnTo>
                    <a:pt x="703906" y="233080"/>
                  </a:lnTo>
                  <a:lnTo>
                    <a:pt x="0" y="233080"/>
                  </a:lnTo>
                  <a:lnTo>
                    <a:pt x="0" y="160246"/>
                  </a:lnTo>
                  <a:lnTo>
                    <a:pt x="999" y="152752"/>
                  </a:lnTo>
                  <a:lnTo>
                    <a:pt x="3246" y="145258"/>
                  </a:lnTo>
                  <a:lnTo>
                    <a:pt x="7490" y="138014"/>
                  </a:lnTo>
                  <a:lnTo>
                    <a:pt x="12857" y="131019"/>
                  </a:lnTo>
                  <a:lnTo>
                    <a:pt x="19973" y="124150"/>
                  </a:lnTo>
                  <a:lnTo>
                    <a:pt x="28336" y="117655"/>
                  </a:lnTo>
                  <a:lnTo>
                    <a:pt x="37948" y="111285"/>
                  </a:lnTo>
                  <a:lnTo>
                    <a:pt x="48808" y="105415"/>
                  </a:lnTo>
                  <a:lnTo>
                    <a:pt x="58544" y="100544"/>
                  </a:lnTo>
                  <a:lnTo>
                    <a:pt x="68655" y="95298"/>
                  </a:lnTo>
                  <a:lnTo>
                    <a:pt x="79266" y="90177"/>
                  </a:lnTo>
                  <a:lnTo>
                    <a:pt x="89751" y="85306"/>
                  </a:lnTo>
                  <a:lnTo>
                    <a:pt x="100612" y="80060"/>
                  </a:lnTo>
                  <a:lnTo>
                    <a:pt x="111347" y="74940"/>
                  </a:lnTo>
                  <a:lnTo>
                    <a:pt x="121832" y="70068"/>
                  </a:lnTo>
                  <a:lnTo>
                    <a:pt x="132443" y="65072"/>
                  </a:lnTo>
                  <a:lnTo>
                    <a:pt x="142803" y="60451"/>
                  </a:lnTo>
                  <a:lnTo>
                    <a:pt x="152540" y="55705"/>
                  </a:lnTo>
                  <a:lnTo>
                    <a:pt x="162152" y="51458"/>
                  </a:lnTo>
                  <a:lnTo>
                    <a:pt x="171389" y="47337"/>
                  </a:lnTo>
                  <a:lnTo>
                    <a:pt x="180002" y="43590"/>
                  </a:lnTo>
                  <a:lnTo>
                    <a:pt x="187991" y="39968"/>
                  </a:lnTo>
                  <a:lnTo>
                    <a:pt x="194982" y="36720"/>
                  </a:lnTo>
                  <a:lnTo>
                    <a:pt x="201597" y="33973"/>
                  </a:lnTo>
                  <a:lnTo>
                    <a:pt x="207215" y="31600"/>
                  </a:lnTo>
                  <a:lnTo>
                    <a:pt x="211709" y="29476"/>
                  </a:lnTo>
                  <a:lnTo>
                    <a:pt x="215453" y="28102"/>
                  </a:lnTo>
                  <a:lnTo>
                    <a:pt x="217700" y="26853"/>
                  </a:lnTo>
                  <a:lnTo>
                    <a:pt x="219198" y="26479"/>
                  </a:lnTo>
                  <a:lnTo>
                    <a:pt x="223567" y="25230"/>
                  </a:lnTo>
                  <a:lnTo>
                    <a:pt x="228061" y="24980"/>
                  </a:lnTo>
                  <a:lnTo>
                    <a:pt x="233678" y="25479"/>
                  </a:lnTo>
                  <a:lnTo>
                    <a:pt x="238796" y="27103"/>
                  </a:lnTo>
                  <a:lnTo>
                    <a:pt x="243540" y="29976"/>
                  </a:lnTo>
                  <a:lnTo>
                    <a:pt x="247534" y="33473"/>
                  </a:lnTo>
                  <a:lnTo>
                    <a:pt x="250530" y="37720"/>
                  </a:lnTo>
                  <a:lnTo>
                    <a:pt x="252902" y="42591"/>
                  </a:lnTo>
                  <a:lnTo>
                    <a:pt x="257396" y="52707"/>
                  </a:lnTo>
                  <a:lnTo>
                    <a:pt x="262014" y="63948"/>
                  </a:lnTo>
                  <a:lnTo>
                    <a:pt x="267007" y="76064"/>
                  </a:lnTo>
                  <a:lnTo>
                    <a:pt x="272375" y="88554"/>
                  </a:lnTo>
                  <a:lnTo>
                    <a:pt x="277992" y="101668"/>
                  </a:lnTo>
                  <a:lnTo>
                    <a:pt x="283859" y="114782"/>
                  </a:lnTo>
                  <a:lnTo>
                    <a:pt x="289726" y="127897"/>
                  </a:lnTo>
                  <a:lnTo>
                    <a:pt x="295593" y="140761"/>
                  </a:lnTo>
                  <a:lnTo>
                    <a:pt x="301460" y="153501"/>
                  </a:lnTo>
                  <a:lnTo>
                    <a:pt x="307077" y="165366"/>
                  </a:lnTo>
                  <a:lnTo>
                    <a:pt x="312445" y="176607"/>
                  </a:lnTo>
                  <a:lnTo>
                    <a:pt x="317563" y="186724"/>
                  </a:lnTo>
                  <a:lnTo>
                    <a:pt x="322556" y="195592"/>
                  </a:lnTo>
                  <a:lnTo>
                    <a:pt x="327175" y="94424"/>
                  </a:lnTo>
                  <a:lnTo>
                    <a:pt x="326925" y="93674"/>
                  </a:lnTo>
                  <a:lnTo>
                    <a:pt x="326301" y="92051"/>
                  </a:lnTo>
                  <a:lnTo>
                    <a:pt x="324928" y="89678"/>
                  </a:lnTo>
                  <a:lnTo>
                    <a:pt x="323430" y="86180"/>
                  </a:lnTo>
                  <a:lnTo>
                    <a:pt x="321557" y="82184"/>
                  </a:lnTo>
                  <a:lnTo>
                    <a:pt x="319186" y="77812"/>
                  </a:lnTo>
                  <a:lnTo>
                    <a:pt x="316939" y="72566"/>
                  </a:lnTo>
                  <a:lnTo>
                    <a:pt x="314567" y="67446"/>
                  </a:lnTo>
                  <a:lnTo>
                    <a:pt x="311696" y="61825"/>
                  </a:lnTo>
                  <a:lnTo>
                    <a:pt x="309199" y="56454"/>
                  </a:lnTo>
                  <a:lnTo>
                    <a:pt x="306578" y="50834"/>
                  </a:lnTo>
                  <a:lnTo>
                    <a:pt x="303957" y="45713"/>
                  </a:lnTo>
                  <a:lnTo>
                    <a:pt x="301710" y="40717"/>
                  </a:lnTo>
                  <a:lnTo>
                    <a:pt x="299588" y="36096"/>
                  </a:lnTo>
                  <a:lnTo>
                    <a:pt x="297715" y="32349"/>
                  </a:lnTo>
                  <a:lnTo>
                    <a:pt x="296092" y="28977"/>
                  </a:lnTo>
                  <a:lnTo>
                    <a:pt x="294844" y="26479"/>
                  </a:lnTo>
                  <a:lnTo>
                    <a:pt x="293970" y="24980"/>
                  </a:lnTo>
                  <a:lnTo>
                    <a:pt x="291848" y="20109"/>
                  </a:lnTo>
                  <a:lnTo>
                    <a:pt x="290850" y="15363"/>
                  </a:lnTo>
                  <a:lnTo>
                    <a:pt x="291099" y="11241"/>
                  </a:lnTo>
                  <a:lnTo>
                    <a:pt x="292472" y="7494"/>
                  </a:lnTo>
                  <a:lnTo>
                    <a:pt x="295094" y="4122"/>
                  </a:lnTo>
                  <a:lnTo>
                    <a:pt x="298339" y="1874"/>
                  </a:lnTo>
                  <a:lnTo>
                    <a:pt x="302583" y="3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43" name="Group 17">
            <a:extLst>
              <a:ext uri="{FF2B5EF4-FFF2-40B4-BE49-F238E27FC236}">
                <a16:creationId xmlns:a16="http://schemas.microsoft.com/office/drawing/2014/main" id="{667E9B93-5F5C-46E0-ADEF-5EA4E6B1C34C}"/>
              </a:ext>
            </a:extLst>
          </p:cNvPr>
          <p:cNvGrpSpPr/>
          <p:nvPr userDrawn="1"/>
        </p:nvGrpSpPr>
        <p:grpSpPr>
          <a:xfrm>
            <a:off x="10039748" y="779346"/>
            <a:ext cx="570852" cy="536768"/>
            <a:chOff x="8627102" y="639387"/>
            <a:chExt cx="703906" cy="682790"/>
          </a:xfrm>
          <a:solidFill>
            <a:schemeClr val="tx1"/>
          </a:solidFill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2E793E8-03AE-42FC-A6CC-8A57225E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375" y="639387"/>
              <a:ext cx="323612" cy="404515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F6DECE36-8C48-4C47-A6A8-9882B8E7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7102" y="1089097"/>
              <a:ext cx="703906" cy="233080"/>
            </a:xfrm>
            <a:custGeom>
              <a:avLst/>
              <a:gdLst>
                <a:gd name="connsiteX0" fmla="*/ 307701 w 703906"/>
                <a:gd name="connsiteY0" fmla="*/ 0 h 233080"/>
                <a:gd name="connsiteX1" fmla="*/ 396080 w 703906"/>
                <a:gd name="connsiteY1" fmla="*/ 0 h 233080"/>
                <a:gd name="connsiteX2" fmla="*/ 401323 w 703906"/>
                <a:gd name="connsiteY2" fmla="*/ 375 h 233080"/>
                <a:gd name="connsiteX3" fmla="*/ 405442 w 703906"/>
                <a:gd name="connsiteY3" fmla="*/ 1874 h 233080"/>
                <a:gd name="connsiteX4" fmla="*/ 409062 w 703906"/>
                <a:gd name="connsiteY4" fmla="*/ 4122 h 233080"/>
                <a:gd name="connsiteX5" fmla="*/ 411309 w 703906"/>
                <a:gd name="connsiteY5" fmla="*/ 7494 h 233080"/>
                <a:gd name="connsiteX6" fmla="*/ 412807 w 703906"/>
                <a:gd name="connsiteY6" fmla="*/ 11241 h 233080"/>
                <a:gd name="connsiteX7" fmla="*/ 413056 w 703906"/>
                <a:gd name="connsiteY7" fmla="*/ 15363 h 233080"/>
                <a:gd name="connsiteX8" fmla="*/ 412058 w 703906"/>
                <a:gd name="connsiteY8" fmla="*/ 20109 h 233080"/>
                <a:gd name="connsiteX9" fmla="*/ 409936 w 703906"/>
                <a:gd name="connsiteY9" fmla="*/ 24980 h 233080"/>
                <a:gd name="connsiteX10" fmla="*/ 409312 w 703906"/>
                <a:gd name="connsiteY10" fmla="*/ 26479 h 233080"/>
                <a:gd name="connsiteX11" fmla="*/ 407814 w 703906"/>
                <a:gd name="connsiteY11" fmla="*/ 28977 h 233080"/>
                <a:gd name="connsiteX12" fmla="*/ 406440 w 703906"/>
                <a:gd name="connsiteY12" fmla="*/ 32349 h 233080"/>
                <a:gd name="connsiteX13" fmla="*/ 404318 w 703906"/>
                <a:gd name="connsiteY13" fmla="*/ 36096 h 233080"/>
                <a:gd name="connsiteX14" fmla="*/ 402196 w 703906"/>
                <a:gd name="connsiteY14" fmla="*/ 40717 h 233080"/>
                <a:gd name="connsiteX15" fmla="*/ 399825 w 703906"/>
                <a:gd name="connsiteY15" fmla="*/ 45713 h 233080"/>
                <a:gd name="connsiteX16" fmla="*/ 397328 w 703906"/>
                <a:gd name="connsiteY16" fmla="*/ 50834 h 233080"/>
                <a:gd name="connsiteX17" fmla="*/ 394707 w 703906"/>
                <a:gd name="connsiteY17" fmla="*/ 56454 h 233080"/>
                <a:gd name="connsiteX18" fmla="*/ 392085 w 703906"/>
                <a:gd name="connsiteY18" fmla="*/ 61825 h 233080"/>
                <a:gd name="connsiteX19" fmla="*/ 389589 w 703906"/>
                <a:gd name="connsiteY19" fmla="*/ 67446 h 233080"/>
                <a:gd name="connsiteX20" fmla="*/ 386967 w 703906"/>
                <a:gd name="connsiteY20" fmla="*/ 72566 h 233080"/>
                <a:gd name="connsiteX21" fmla="*/ 384596 w 703906"/>
                <a:gd name="connsiteY21" fmla="*/ 77812 h 233080"/>
                <a:gd name="connsiteX22" fmla="*/ 382474 w 703906"/>
                <a:gd name="connsiteY22" fmla="*/ 82184 h 233080"/>
                <a:gd name="connsiteX23" fmla="*/ 380601 w 703906"/>
                <a:gd name="connsiteY23" fmla="*/ 86180 h 233080"/>
                <a:gd name="connsiteX24" fmla="*/ 378978 w 703906"/>
                <a:gd name="connsiteY24" fmla="*/ 89678 h 233080"/>
                <a:gd name="connsiteX25" fmla="*/ 377855 w 703906"/>
                <a:gd name="connsiteY25" fmla="*/ 92051 h 233080"/>
                <a:gd name="connsiteX26" fmla="*/ 376856 w 703906"/>
                <a:gd name="connsiteY26" fmla="*/ 93674 h 233080"/>
                <a:gd name="connsiteX27" fmla="*/ 376731 w 703906"/>
                <a:gd name="connsiteY27" fmla="*/ 94424 h 233080"/>
                <a:gd name="connsiteX28" fmla="*/ 381600 w 703906"/>
                <a:gd name="connsiteY28" fmla="*/ 195592 h 233080"/>
                <a:gd name="connsiteX29" fmla="*/ 386343 w 703906"/>
                <a:gd name="connsiteY29" fmla="*/ 186724 h 233080"/>
                <a:gd name="connsiteX30" fmla="*/ 391461 w 703906"/>
                <a:gd name="connsiteY30" fmla="*/ 176607 h 233080"/>
                <a:gd name="connsiteX31" fmla="*/ 396829 w 703906"/>
                <a:gd name="connsiteY31" fmla="*/ 165366 h 233080"/>
                <a:gd name="connsiteX32" fmla="*/ 402696 w 703906"/>
                <a:gd name="connsiteY32" fmla="*/ 153501 h 233080"/>
                <a:gd name="connsiteX33" fmla="*/ 408313 w 703906"/>
                <a:gd name="connsiteY33" fmla="*/ 140761 h 233080"/>
                <a:gd name="connsiteX34" fmla="*/ 414180 w 703906"/>
                <a:gd name="connsiteY34" fmla="*/ 127897 h 233080"/>
                <a:gd name="connsiteX35" fmla="*/ 420047 w 703906"/>
                <a:gd name="connsiteY35" fmla="*/ 114782 h 233080"/>
                <a:gd name="connsiteX36" fmla="*/ 425914 w 703906"/>
                <a:gd name="connsiteY36" fmla="*/ 101668 h 233080"/>
                <a:gd name="connsiteX37" fmla="*/ 431531 w 703906"/>
                <a:gd name="connsiteY37" fmla="*/ 88554 h 233080"/>
                <a:gd name="connsiteX38" fmla="*/ 436899 w 703906"/>
                <a:gd name="connsiteY38" fmla="*/ 76064 h 233080"/>
                <a:gd name="connsiteX39" fmla="*/ 442017 w 703906"/>
                <a:gd name="connsiteY39" fmla="*/ 63948 h 233080"/>
                <a:gd name="connsiteX40" fmla="*/ 446760 w 703906"/>
                <a:gd name="connsiteY40" fmla="*/ 52707 h 233080"/>
                <a:gd name="connsiteX41" fmla="*/ 451004 w 703906"/>
                <a:gd name="connsiteY41" fmla="*/ 42591 h 233080"/>
                <a:gd name="connsiteX42" fmla="*/ 453376 w 703906"/>
                <a:gd name="connsiteY42" fmla="*/ 37720 h 233080"/>
                <a:gd name="connsiteX43" fmla="*/ 456621 w 703906"/>
                <a:gd name="connsiteY43" fmla="*/ 33473 h 233080"/>
                <a:gd name="connsiteX44" fmla="*/ 460616 w 703906"/>
                <a:gd name="connsiteY44" fmla="*/ 29976 h 233080"/>
                <a:gd name="connsiteX45" fmla="*/ 464985 w 703906"/>
                <a:gd name="connsiteY45" fmla="*/ 27103 h 233080"/>
                <a:gd name="connsiteX46" fmla="*/ 470477 w 703906"/>
                <a:gd name="connsiteY46" fmla="*/ 25479 h 233080"/>
                <a:gd name="connsiteX47" fmla="*/ 475845 w 703906"/>
                <a:gd name="connsiteY47" fmla="*/ 24980 h 233080"/>
                <a:gd name="connsiteX48" fmla="*/ 480464 w 703906"/>
                <a:gd name="connsiteY48" fmla="*/ 25230 h 233080"/>
                <a:gd name="connsiteX49" fmla="*/ 484708 w 703906"/>
                <a:gd name="connsiteY49" fmla="*/ 26479 h 233080"/>
                <a:gd name="connsiteX50" fmla="*/ 484957 w 703906"/>
                <a:gd name="connsiteY50" fmla="*/ 26479 h 233080"/>
                <a:gd name="connsiteX51" fmla="*/ 486081 w 703906"/>
                <a:gd name="connsiteY51" fmla="*/ 26853 h 233080"/>
                <a:gd name="connsiteX52" fmla="*/ 488702 w 703906"/>
                <a:gd name="connsiteY52" fmla="*/ 28102 h 233080"/>
                <a:gd name="connsiteX53" fmla="*/ 492197 w 703906"/>
                <a:gd name="connsiteY53" fmla="*/ 29476 h 233080"/>
                <a:gd name="connsiteX54" fmla="*/ 496941 w 703906"/>
                <a:gd name="connsiteY54" fmla="*/ 31600 h 233080"/>
                <a:gd name="connsiteX55" fmla="*/ 502309 w 703906"/>
                <a:gd name="connsiteY55" fmla="*/ 33973 h 233080"/>
                <a:gd name="connsiteX56" fmla="*/ 508924 w 703906"/>
                <a:gd name="connsiteY56" fmla="*/ 36720 h 233080"/>
                <a:gd name="connsiteX57" fmla="*/ 516164 w 703906"/>
                <a:gd name="connsiteY57" fmla="*/ 39968 h 233080"/>
                <a:gd name="connsiteX58" fmla="*/ 524153 w 703906"/>
                <a:gd name="connsiteY58" fmla="*/ 43590 h 233080"/>
                <a:gd name="connsiteX59" fmla="*/ 532517 w 703906"/>
                <a:gd name="connsiteY59" fmla="*/ 47337 h 233080"/>
                <a:gd name="connsiteX60" fmla="*/ 541629 w 703906"/>
                <a:gd name="connsiteY60" fmla="*/ 51458 h 233080"/>
                <a:gd name="connsiteX61" fmla="*/ 551241 w 703906"/>
                <a:gd name="connsiteY61" fmla="*/ 55705 h 233080"/>
                <a:gd name="connsiteX62" fmla="*/ 561352 w 703906"/>
                <a:gd name="connsiteY62" fmla="*/ 60451 h 233080"/>
                <a:gd name="connsiteX63" fmla="*/ 571463 w 703906"/>
                <a:gd name="connsiteY63" fmla="*/ 65072 h 233080"/>
                <a:gd name="connsiteX64" fmla="*/ 581949 w 703906"/>
                <a:gd name="connsiteY64" fmla="*/ 70068 h 233080"/>
                <a:gd name="connsiteX65" fmla="*/ 592809 w 703906"/>
                <a:gd name="connsiteY65" fmla="*/ 74940 h 233080"/>
                <a:gd name="connsiteX66" fmla="*/ 603294 w 703906"/>
                <a:gd name="connsiteY66" fmla="*/ 80060 h 233080"/>
                <a:gd name="connsiteX67" fmla="*/ 614155 w 703906"/>
                <a:gd name="connsiteY67" fmla="*/ 85306 h 233080"/>
                <a:gd name="connsiteX68" fmla="*/ 624640 w 703906"/>
                <a:gd name="connsiteY68" fmla="*/ 90177 h 233080"/>
                <a:gd name="connsiteX69" fmla="*/ 635250 w 703906"/>
                <a:gd name="connsiteY69" fmla="*/ 95298 h 233080"/>
                <a:gd name="connsiteX70" fmla="*/ 645237 w 703906"/>
                <a:gd name="connsiteY70" fmla="*/ 100544 h 233080"/>
                <a:gd name="connsiteX71" fmla="*/ 655348 w 703906"/>
                <a:gd name="connsiteY71" fmla="*/ 105415 h 233080"/>
                <a:gd name="connsiteX72" fmla="*/ 666208 w 703906"/>
                <a:gd name="connsiteY72" fmla="*/ 111285 h 233080"/>
                <a:gd name="connsiteX73" fmla="*/ 675820 w 703906"/>
                <a:gd name="connsiteY73" fmla="*/ 117655 h 233080"/>
                <a:gd name="connsiteX74" fmla="*/ 683934 w 703906"/>
                <a:gd name="connsiteY74" fmla="*/ 124150 h 233080"/>
                <a:gd name="connsiteX75" fmla="*/ 691049 w 703906"/>
                <a:gd name="connsiteY75" fmla="*/ 131019 h 233080"/>
                <a:gd name="connsiteX76" fmla="*/ 696666 w 703906"/>
                <a:gd name="connsiteY76" fmla="*/ 138014 h 233080"/>
                <a:gd name="connsiteX77" fmla="*/ 700660 w 703906"/>
                <a:gd name="connsiteY77" fmla="*/ 145258 h 233080"/>
                <a:gd name="connsiteX78" fmla="*/ 703157 w 703906"/>
                <a:gd name="connsiteY78" fmla="*/ 152752 h 233080"/>
                <a:gd name="connsiteX79" fmla="*/ 703906 w 703906"/>
                <a:gd name="connsiteY79" fmla="*/ 160246 h 233080"/>
                <a:gd name="connsiteX80" fmla="*/ 703906 w 703906"/>
                <a:gd name="connsiteY80" fmla="*/ 233080 h 233080"/>
                <a:gd name="connsiteX81" fmla="*/ 0 w 703906"/>
                <a:gd name="connsiteY81" fmla="*/ 233080 h 233080"/>
                <a:gd name="connsiteX82" fmla="*/ 0 w 703906"/>
                <a:gd name="connsiteY82" fmla="*/ 160246 h 233080"/>
                <a:gd name="connsiteX83" fmla="*/ 999 w 703906"/>
                <a:gd name="connsiteY83" fmla="*/ 152752 h 233080"/>
                <a:gd name="connsiteX84" fmla="*/ 3246 w 703906"/>
                <a:gd name="connsiteY84" fmla="*/ 145258 h 233080"/>
                <a:gd name="connsiteX85" fmla="*/ 7490 w 703906"/>
                <a:gd name="connsiteY85" fmla="*/ 138014 h 233080"/>
                <a:gd name="connsiteX86" fmla="*/ 12857 w 703906"/>
                <a:gd name="connsiteY86" fmla="*/ 131019 h 233080"/>
                <a:gd name="connsiteX87" fmla="*/ 19973 w 703906"/>
                <a:gd name="connsiteY87" fmla="*/ 124150 h 233080"/>
                <a:gd name="connsiteX88" fmla="*/ 28336 w 703906"/>
                <a:gd name="connsiteY88" fmla="*/ 117655 h 233080"/>
                <a:gd name="connsiteX89" fmla="*/ 37948 w 703906"/>
                <a:gd name="connsiteY89" fmla="*/ 111285 h 233080"/>
                <a:gd name="connsiteX90" fmla="*/ 48808 w 703906"/>
                <a:gd name="connsiteY90" fmla="*/ 105415 h 233080"/>
                <a:gd name="connsiteX91" fmla="*/ 58544 w 703906"/>
                <a:gd name="connsiteY91" fmla="*/ 100544 h 233080"/>
                <a:gd name="connsiteX92" fmla="*/ 68655 w 703906"/>
                <a:gd name="connsiteY92" fmla="*/ 95298 h 233080"/>
                <a:gd name="connsiteX93" fmla="*/ 79266 w 703906"/>
                <a:gd name="connsiteY93" fmla="*/ 90177 h 233080"/>
                <a:gd name="connsiteX94" fmla="*/ 89751 w 703906"/>
                <a:gd name="connsiteY94" fmla="*/ 85306 h 233080"/>
                <a:gd name="connsiteX95" fmla="*/ 100612 w 703906"/>
                <a:gd name="connsiteY95" fmla="*/ 80060 h 233080"/>
                <a:gd name="connsiteX96" fmla="*/ 111347 w 703906"/>
                <a:gd name="connsiteY96" fmla="*/ 74940 h 233080"/>
                <a:gd name="connsiteX97" fmla="*/ 121832 w 703906"/>
                <a:gd name="connsiteY97" fmla="*/ 70068 h 233080"/>
                <a:gd name="connsiteX98" fmla="*/ 132443 w 703906"/>
                <a:gd name="connsiteY98" fmla="*/ 65072 h 233080"/>
                <a:gd name="connsiteX99" fmla="*/ 142803 w 703906"/>
                <a:gd name="connsiteY99" fmla="*/ 60451 h 233080"/>
                <a:gd name="connsiteX100" fmla="*/ 152540 w 703906"/>
                <a:gd name="connsiteY100" fmla="*/ 55705 h 233080"/>
                <a:gd name="connsiteX101" fmla="*/ 162152 w 703906"/>
                <a:gd name="connsiteY101" fmla="*/ 51458 h 233080"/>
                <a:gd name="connsiteX102" fmla="*/ 171389 w 703906"/>
                <a:gd name="connsiteY102" fmla="*/ 47337 h 233080"/>
                <a:gd name="connsiteX103" fmla="*/ 180002 w 703906"/>
                <a:gd name="connsiteY103" fmla="*/ 43590 h 233080"/>
                <a:gd name="connsiteX104" fmla="*/ 187991 w 703906"/>
                <a:gd name="connsiteY104" fmla="*/ 39968 h 233080"/>
                <a:gd name="connsiteX105" fmla="*/ 194982 w 703906"/>
                <a:gd name="connsiteY105" fmla="*/ 36720 h 233080"/>
                <a:gd name="connsiteX106" fmla="*/ 201597 w 703906"/>
                <a:gd name="connsiteY106" fmla="*/ 33973 h 233080"/>
                <a:gd name="connsiteX107" fmla="*/ 207215 w 703906"/>
                <a:gd name="connsiteY107" fmla="*/ 31600 h 233080"/>
                <a:gd name="connsiteX108" fmla="*/ 211709 w 703906"/>
                <a:gd name="connsiteY108" fmla="*/ 29476 h 233080"/>
                <a:gd name="connsiteX109" fmla="*/ 215453 w 703906"/>
                <a:gd name="connsiteY109" fmla="*/ 28102 h 233080"/>
                <a:gd name="connsiteX110" fmla="*/ 217700 w 703906"/>
                <a:gd name="connsiteY110" fmla="*/ 26853 h 233080"/>
                <a:gd name="connsiteX111" fmla="*/ 219198 w 703906"/>
                <a:gd name="connsiteY111" fmla="*/ 26479 h 233080"/>
                <a:gd name="connsiteX112" fmla="*/ 223567 w 703906"/>
                <a:gd name="connsiteY112" fmla="*/ 25230 h 233080"/>
                <a:gd name="connsiteX113" fmla="*/ 228061 w 703906"/>
                <a:gd name="connsiteY113" fmla="*/ 24980 h 233080"/>
                <a:gd name="connsiteX114" fmla="*/ 233678 w 703906"/>
                <a:gd name="connsiteY114" fmla="*/ 25479 h 233080"/>
                <a:gd name="connsiteX115" fmla="*/ 238796 w 703906"/>
                <a:gd name="connsiteY115" fmla="*/ 27103 h 233080"/>
                <a:gd name="connsiteX116" fmla="*/ 243540 w 703906"/>
                <a:gd name="connsiteY116" fmla="*/ 29976 h 233080"/>
                <a:gd name="connsiteX117" fmla="*/ 247534 w 703906"/>
                <a:gd name="connsiteY117" fmla="*/ 33473 h 233080"/>
                <a:gd name="connsiteX118" fmla="*/ 250530 w 703906"/>
                <a:gd name="connsiteY118" fmla="*/ 37720 h 233080"/>
                <a:gd name="connsiteX119" fmla="*/ 252902 w 703906"/>
                <a:gd name="connsiteY119" fmla="*/ 42591 h 233080"/>
                <a:gd name="connsiteX120" fmla="*/ 257396 w 703906"/>
                <a:gd name="connsiteY120" fmla="*/ 52707 h 233080"/>
                <a:gd name="connsiteX121" fmla="*/ 262014 w 703906"/>
                <a:gd name="connsiteY121" fmla="*/ 63948 h 233080"/>
                <a:gd name="connsiteX122" fmla="*/ 267007 w 703906"/>
                <a:gd name="connsiteY122" fmla="*/ 76064 h 233080"/>
                <a:gd name="connsiteX123" fmla="*/ 272375 w 703906"/>
                <a:gd name="connsiteY123" fmla="*/ 88554 h 233080"/>
                <a:gd name="connsiteX124" fmla="*/ 277992 w 703906"/>
                <a:gd name="connsiteY124" fmla="*/ 101668 h 233080"/>
                <a:gd name="connsiteX125" fmla="*/ 283859 w 703906"/>
                <a:gd name="connsiteY125" fmla="*/ 114782 h 233080"/>
                <a:gd name="connsiteX126" fmla="*/ 289726 w 703906"/>
                <a:gd name="connsiteY126" fmla="*/ 127897 h 233080"/>
                <a:gd name="connsiteX127" fmla="*/ 295593 w 703906"/>
                <a:gd name="connsiteY127" fmla="*/ 140761 h 233080"/>
                <a:gd name="connsiteX128" fmla="*/ 301460 w 703906"/>
                <a:gd name="connsiteY128" fmla="*/ 153501 h 233080"/>
                <a:gd name="connsiteX129" fmla="*/ 307077 w 703906"/>
                <a:gd name="connsiteY129" fmla="*/ 165366 h 233080"/>
                <a:gd name="connsiteX130" fmla="*/ 312445 w 703906"/>
                <a:gd name="connsiteY130" fmla="*/ 176607 h 233080"/>
                <a:gd name="connsiteX131" fmla="*/ 317563 w 703906"/>
                <a:gd name="connsiteY131" fmla="*/ 186724 h 233080"/>
                <a:gd name="connsiteX132" fmla="*/ 322556 w 703906"/>
                <a:gd name="connsiteY132" fmla="*/ 195592 h 233080"/>
                <a:gd name="connsiteX133" fmla="*/ 327175 w 703906"/>
                <a:gd name="connsiteY133" fmla="*/ 94424 h 233080"/>
                <a:gd name="connsiteX134" fmla="*/ 326925 w 703906"/>
                <a:gd name="connsiteY134" fmla="*/ 93674 h 233080"/>
                <a:gd name="connsiteX135" fmla="*/ 326301 w 703906"/>
                <a:gd name="connsiteY135" fmla="*/ 92051 h 233080"/>
                <a:gd name="connsiteX136" fmla="*/ 324928 w 703906"/>
                <a:gd name="connsiteY136" fmla="*/ 89678 h 233080"/>
                <a:gd name="connsiteX137" fmla="*/ 323430 w 703906"/>
                <a:gd name="connsiteY137" fmla="*/ 86180 h 233080"/>
                <a:gd name="connsiteX138" fmla="*/ 321557 w 703906"/>
                <a:gd name="connsiteY138" fmla="*/ 82184 h 233080"/>
                <a:gd name="connsiteX139" fmla="*/ 319186 w 703906"/>
                <a:gd name="connsiteY139" fmla="*/ 77812 h 233080"/>
                <a:gd name="connsiteX140" fmla="*/ 316939 w 703906"/>
                <a:gd name="connsiteY140" fmla="*/ 72566 h 233080"/>
                <a:gd name="connsiteX141" fmla="*/ 314567 w 703906"/>
                <a:gd name="connsiteY141" fmla="*/ 67446 h 233080"/>
                <a:gd name="connsiteX142" fmla="*/ 311696 w 703906"/>
                <a:gd name="connsiteY142" fmla="*/ 61825 h 233080"/>
                <a:gd name="connsiteX143" fmla="*/ 309199 w 703906"/>
                <a:gd name="connsiteY143" fmla="*/ 56454 h 233080"/>
                <a:gd name="connsiteX144" fmla="*/ 306578 w 703906"/>
                <a:gd name="connsiteY144" fmla="*/ 50834 h 233080"/>
                <a:gd name="connsiteX145" fmla="*/ 303957 w 703906"/>
                <a:gd name="connsiteY145" fmla="*/ 45713 h 233080"/>
                <a:gd name="connsiteX146" fmla="*/ 301710 w 703906"/>
                <a:gd name="connsiteY146" fmla="*/ 40717 h 233080"/>
                <a:gd name="connsiteX147" fmla="*/ 299588 w 703906"/>
                <a:gd name="connsiteY147" fmla="*/ 36096 h 233080"/>
                <a:gd name="connsiteX148" fmla="*/ 297715 w 703906"/>
                <a:gd name="connsiteY148" fmla="*/ 32349 h 233080"/>
                <a:gd name="connsiteX149" fmla="*/ 296092 w 703906"/>
                <a:gd name="connsiteY149" fmla="*/ 28977 h 233080"/>
                <a:gd name="connsiteX150" fmla="*/ 294844 w 703906"/>
                <a:gd name="connsiteY150" fmla="*/ 26479 h 233080"/>
                <a:gd name="connsiteX151" fmla="*/ 293970 w 703906"/>
                <a:gd name="connsiteY151" fmla="*/ 24980 h 233080"/>
                <a:gd name="connsiteX152" fmla="*/ 291848 w 703906"/>
                <a:gd name="connsiteY152" fmla="*/ 20109 h 233080"/>
                <a:gd name="connsiteX153" fmla="*/ 290850 w 703906"/>
                <a:gd name="connsiteY153" fmla="*/ 15363 h 233080"/>
                <a:gd name="connsiteX154" fmla="*/ 291099 w 703906"/>
                <a:gd name="connsiteY154" fmla="*/ 11241 h 233080"/>
                <a:gd name="connsiteX155" fmla="*/ 292472 w 703906"/>
                <a:gd name="connsiteY155" fmla="*/ 7494 h 233080"/>
                <a:gd name="connsiteX156" fmla="*/ 295094 w 703906"/>
                <a:gd name="connsiteY156" fmla="*/ 4122 h 233080"/>
                <a:gd name="connsiteX157" fmla="*/ 298339 w 703906"/>
                <a:gd name="connsiteY157" fmla="*/ 1874 h 233080"/>
                <a:gd name="connsiteX158" fmla="*/ 302583 w 703906"/>
                <a:gd name="connsiteY158" fmla="*/ 375 h 2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03906" h="233080">
                  <a:moveTo>
                    <a:pt x="307701" y="0"/>
                  </a:moveTo>
                  <a:lnTo>
                    <a:pt x="396080" y="0"/>
                  </a:lnTo>
                  <a:lnTo>
                    <a:pt x="401323" y="375"/>
                  </a:lnTo>
                  <a:lnTo>
                    <a:pt x="405442" y="1874"/>
                  </a:lnTo>
                  <a:lnTo>
                    <a:pt x="409062" y="4122"/>
                  </a:lnTo>
                  <a:lnTo>
                    <a:pt x="411309" y="7494"/>
                  </a:lnTo>
                  <a:lnTo>
                    <a:pt x="412807" y="11241"/>
                  </a:lnTo>
                  <a:lnTo>
                    <a:pt x="413056" y="15363"/>
                  </a:lnTo>
                  <a:lnTo>
                    <a:pt x="412058" y="20109"/>
                  </a:lnTo>
                  <a:lnTo>
                    <a:pt x="409936" y="24980"/>
                  </a:lnTo>
                  <a:lnTo>
                    <a:pt x="409312" y="26479"/>
                  </a:lnTo>
                  <a:lnTo>
                    <a:pt x="407814" y="28977"/>
                  </a:lnTo>
                  <a:lnTo>
                    <a:pt x="406440" y="32349"/>
                  </a:lnTo>
                  <a:lnTo>
                    <a:pt x="404318" y="36096"/>
                  </a:lnTo>
                  <a:lnTo>
                    <a:pt x="402196" y="40717"/>
                  </a:lnTo>
                  <a:lnTo>
                    <a:pt x="399825" y="45713"/>
                  </a:lnTo>
                  <a:lnTo>
                    <a:pt x="397328" y="50834"/>
                  </a:lnTo>
                  <a:lnTo>
                    <a:pt x="394707" y="56454"/>
                  </a:lnTo>
                  <a:lnTo>
                    <a:pt x="392085" y="61825"/>
                  </a:lnTo>
                  <a:lnTo>
                    <a:pt x="389589" y="67446"/>
                  </a:lnTo>
                  <a:lnTo>
                    <a:pt x="386967" y="72566"/>
                  </a:lnTo>
                  <a:lnTo>
                    <a:pt x="384596" y="77812"/>
                  </a:lnTo>
                  <a:lnTo>
                    <a:pt x="382474" y="82184"/>
                  </a:lnTo>
                  <a:lnTo>
                    <a:pt x="380601" y="86180"/>
                  </a:lnTo>
                  <a:lnTo>
                    <a:pt x="378978" y="89678"/>
                  </a:lnTo>
                  <a:lnTo>
                    <a:pt x="377855" y="92051"/>
                  </a:lnTo>
                  <a:lnTo>
                    <a:pt x="376856" y="93674"/>
                  </a:lnTo>
                  <a:lnTo>
                    <a:pt x="376731" y="94424"/>
                  </a:lnTo>
                  <a:lnTo>
                    <a:pt x="381600" y="195592"/>
                  </a:lnTo>
                  <a:lnTo>
                    <a:pt x="386343" y="186724"/>
                  </a:lnTo>
                  <a:lnTo>
                    <a:pt x="391461" y="176607"/>
                  </a:lnTo>
                  <a:lnTo>
                    <a:pt x="396829" y="165366"/>
                  </a:lnTo>
                  <a:lnTo>
                    <a:pt x="402696" y="153501"/>
                  </a:lnTo>
                  <a:lnTo>
                    <a:pt x="408313" y="140761"/>
                  </a:lnTo>
                  <a:lnTo>
                    <a:pt x="414180" y="127897"/>
                  </a:lnTo>
                  <a:lnTo>
                    <a:pt x="420047" y="114782"/>
                  </a:lnTo>
                  <a:lnTo>
                    <a:pt x="425914" y="101668"/>
                  </a:lnTo>
                  <a:lnTo>
                    <a:pt x="431531" y="88554"/>
                  </a:lnTo>
                  <a:lnTo>
                    <a:pt x="436899" y="76064"/>
                  </a:lnTo>
                  <a:lnTo>
                    <a:pt x="442017" y="63948"/>
                  </a:lnTo>
                  <a:lnTo>
                    <a:pt x="446760" y="52707"/>
                  </a:lnTo>
                  <a:lnTo>
                    <a:pt x="451004" y="42591"/>
                  </a:lnTo>
                  <a:lnTo>
                    <a:pt x="453376" y="37720"/>
                  </a:lnTo>
                  <a:lnTo>
                    <a:pt x="456621" y="33473"/>
                  </a:lnTo>
                  <a:lnTo>
                    <a:pt x="460616" y="29976"/>
                  </a:lnTo>
                  <a:lnTo>
                    <a:pt x="464985" y="27103"/>
                  </a:lnTo>
                  <a:lnTo>
                    <a:pt x="470477" y="25479"/>
                  </a:lnTo>
                  <a:lnTo>
                    <a:pt x="475845" y="24980"/>
                  </a:lnTo>
                  <a:lnTo>
                    <a:pt x="480464" y="25230"/>
                  </a:lnTo>
                  <a:lnTo>
                    <a:pt x="484708" y="26479"/>
                  </a:lnTo>
                  <a:lnTo>
                    <a:pt x="484957" y="26479"/>
                  </a:lnTo>
                  <a:lnTo>
                    <a:pt x="486081" y="26853"/>
                  </a:lnTo>
                  <a:lnTo>
                    <a:pt x="488702" y="28102"/>
                  </a:lnTo>
                  <a:lnTo>
                    <a:pt x="492197" y="29476"/>
                  </a:lnTo>
                  <a:lnTo>
                    <a:pt x="496941" y="31600"/>
                  </a:lnTo>
                  <a:lnTo>
                    <a:pt x="502309" y="33973"/>
                  </a:lnTo>
                  <a:lnTo>
                    <a:pt x="508924" y="36720"/>
                  </a:lnTo>
                  <a:lnTo>
                    <a:pt x="516164" y="39968"/>
                  </a:lnTo>
                  <a:lnTo>
                    <a:pt x="524153" y="43590"/>
                  </a:lnTo>
                  <a:lnTo>
                    <a:pt x="532517" y="47337"/>
                  </a:lnTo>
                  <a:lnTo>
                    <a:pt x="541629" y="51458"/>
                  </a:lnTo>
                  <a:lnTo>
                    <a:pt x="551241" y="55705"/>
                  </a:lnTo>
                  <a:lnTo>
                    <a:pt x="561352" y="60451"/>
                  </a:lnTo>
                  <a:lnTo>
                    <a:pt x="571463" y="65072"/>
                  </a:lnTo>
                  <a:lnTo>
                    <a:pt x="581949" y="70068"/>
                  </a:lnTo>
                  <a:lnTo>
                    <a:pt x="592809" y="74940"/>
                  </a:lnTo>
                  <a:lnTo>
                    <a:pt x="603294" y="80060"/>
                  </a:lnTo>
                  <a:lnTo>
                    <a:pt x="614155" y="85306"/>
                  </a:lnTo>
                  <a:lnTo>
                    <a:pt x="624640" y="90177"/>
                  </a:lnTo>
                  <a:lnTo>
                    <a:pt x="635250" y="95298"/>
                  </a:lnTo>
                  <a:lnTo>
                    <a:pt x="645237" y="100544"/>
                  </a:lnTo>
                  <a:lnTo>
                    <a:pt x="655348" y="105415"/>
                  </a:lnTo>
                  <a:lnTo>
                    <a:pt x="666208" y="111285"/>
                  </a:lnTo>
                  <a:lnTo>
                    <a:pt x="675820" y="117655"/>
                  </a:lnTo>
                  <a:lnTo>
                    <a:pt x="683934" y="124150"/>
                  </a:lnTo>
                  <a:lnTo>
                    <a:pt x="691049" y="131019"/>
                  </a:lnTo>
                  <a:lnTo>
                    <a:pt x="696666" y="138014"/>
                  </a:lnTo>
                  <a:lnTo>
                    <a:pt x="700660" y="145258"/>
                  </a:lnTo>
                  <a:lnTo>
                    <a:pt x="703157" y="152752"/>
                  </a:lnTo>
                  <a:lnTo>
                    <a:pt x="703906" y="160246"/>
                  </a:lnTo>
                  <a:lnTo>
                    <a:pt x="703906" y="233080"/>
                  </a:lnTo>
                  <a:lnTo>
                    <a:pt x="0" y="233080"/>
                  </a:lnTo>
                  <a:lnTo>
                    <a:pt x="0" y="160246"/>
                  </a:lnTo>
                  <a:lnTo>
                    <a:pt x="999" y="152752"/>
                  </a:lnTo>
                  <a:lnTo>
                    <a:pt x="3246" y="145258"/>
                  </a:lnTo>
                  <a:lnTo>
                    <a:pt x="7490" y="138014"/>
                  </a:lnTo>
                  <a:lnTo>
                    <a:pt x="12857" y="131019"/>
                  </a:lnTo>
                  <a:lnTo>
                    <a:pt x="19973" y="124150"/>
                  </a:lnTo>
                  <a:lnTo>
                    <a:pt x="28336" y="117655"/>
                  </a:lnTo>
                  <a:lnTo>
                    <a:pt x="37948" y="111285"/>
                  </a:lnTo>
                  <a:lnTo>
                    <a:pt x="48808" y="105415"/>
                  </a:lnTo>
                  <a:lnTo>
                    <a:pt x="58544" y="100544"/>
                  </a:lnTo>
                  <a:lnTo>
                    <a:pt x="68655" y="95298"/>
                  </a:lnTo>
                  <a:lnTo>
                    <a:pt x="79266" y="90177"/>
                  </a:lnTo>
                  <a:lnTo>
                    <a:pt x="89751" y="85306"/>
                  </a:lnTo>
                  <a:lnTo>
                    <a:pt x="100612" y="80060"/>
                  </a:lnTo>
                  <a:lnTo>
                    <a:pt x="111347" y="74940"/>
                  </a:lnTo>
                  <a:lnTo>
                    <a:pt x="121832" y="70068"/>
                  </a:lnTo>
                  <a:lnTo>
                    <a:pt x="132443" y="65072"/>
                  </a:lnTo>
                  <a:lnTo>
                    <a:pt x="142803" y="60451"/>
                  </a:lnTo>
                  <a:lnTo>
                    <a:pt x="152540" y="55705"/>
                  </a:lnTo>
                  <a:lnTo>
                    <a:pt x="162152" y="51458"/>
                  </a:lnTo>
                  <a:lnTo>
                    <a:pt x="171389" y="47337"/>
                  </a:lnTo>
                  <a:lnTo>
                    <a:pt x="180002" y="43590"/>
                  </a:lnTo>
                  <a:lnTo>
                    <a:pt x="187991" y="39968"/>
                  </a:lnTo>
                  <a:lnTo>
                    <a:pt x="194982" y="36720"/>
                  </a:lnTo>
                  <a:lnTo>
                    <a:pt x="201597" y="33973"/>
                  </a:lnTo>
                  <a:lnTo>
                    <a:pt x="207215" y="31600"/>
                  </a:lnTo>
                  <a:lnTo>
                    <a:pt x="211709" y="29476"/>
                  </a:lnTo>
                  <a:lnTo>
                    <a:pt x="215453" y="28102"/>
                  </a:lnTo>
                  <a:lnTo>
                    <a:pt x="217700" y="26853"/>
                  </a:lnTo>
                  <a:lnTo>
                    <a:pt x="219198" y="26479"/>
                  </a:lnTo>
                  <a:lnTo>
                    <a:pt x="223567" y="25230"/>
                  </a:lnTo>
                  <a:lnTo>
                    <a:pt x="228061" y="24980"/>
                  </a:lnTo>
                  <a:lnTo>
                    <a:pt x="233678" y="25479"/>
                  </a:lnTo>
                  <a:lnTo>
                    <a:pt x="238796" y="27103"/>
                  </a:lnTo>
                  <a:lnTo>
                    <a:pt x="243540" y="29976"/>
                  </a:lnTo>
                  <a:lnTo>
                    <a:pt x="247534" y="33473"/>
                  </a:lnTo>
                  <a:lnTo>
                    <a:pt x="250530" y="37720"/>
                  </a:lnTo>
                  <a:lnTo>
                    <a:pt x="252902" y="42591"/>
                  </a:lnTo>
                  <a:lnTo>
                    <a:pt x="257396" y="52707"/>
                  </a:lnTo>
                  <a:lnTo>
                    <a:pt x="262014" y="63948"/>
                  </a:lnTo>
                  <a:lnTo>
                    <a:pt x="267007" y="76064"/>
                  </a:lnTo>
                  <a:lnTo>
                    <a:pt x="272375" y="88554"/>
                  </a:lnTo>
                  <a:lnTo>
                    <a:pt x="277992" y="101668"/>
                  </a:lnTo>
                  <a:lnTo>
                    <a:pt x="283859" y="114782"/>
                  </a:lnTo>
                  <a:lnTo>
                    <a:pt x="289726" y="127897"/>
                  </a:lnTo>
                  <a:lnTo>
                    <a:pt x="295593" y="140761"/>
                  </a:lnTo>
                  <a:lnTo>
                    <a:pt x="301460" y="153501"/>
                  </a:lnTo>
                  <a:lnTo>
                    <a:pt x="307077" y="165366"/>
                  </a:lnTo>
                  <a:lnTo>
                    <a:pt x="312445" y="176607"/>
                  </a:lnTo>
                  <a:lnTo>
                    <a:pt x="317563" y="186724"/>
                  </a:lnTo>
                  <a:lnTo>
                    <a:pt x="322556" y="195592"/>
                  </a:lnTo>
                  <a:lnTo>
                    <a:pt x="327175" y="94424"/>
                  </a:lnTo>
                  <a:lnTo>
                    <a:pt x="326925" y="93674"/>
                  </a:lnTo>
                  <a:lnTo>
                    <a:pt x="326301" y="92051"/>
                  </a:lnTo>
                  <a:lnTo>
                    <a:pt x="324928" y="89678"/>
                  </a:lnTo>
                  <a:lnTo>
                    <a:pt x="323430" y="86180"/>
                  </a:lnTo>
                  <a:lnTo>
                    <a:pt x="321557" y="82184"/>
                  </a:lnTo>
                  <a:lnTo>
                    <a:pt x="319186" y="77812"/>
                  </a:lnTo>
                  <a:lnTo>
                    <a:pt x="316939" y="72566"/>
                  </a:lnTo>
                  <a:lnTo>
                    <a:pt x="314567" y="67446"/>
                  </a:lnTo>
                  <a:lnTo>
                    <a:pt x="311696" y="61825"/>
                  </a:lnTo>
                  <a:lnTo>
                    <a:pt x="309199" y="56454"/>
                  </a:lnTo>
                  <a:lnTo>
                    <a:pt x="306578" y="50834"/>
                  </a:lnTo>
                  <a:lnTo>
                    <a:pt x="303957" y="45713"/>
                  </a:lnTo>
                  <a:lnTo>
                    <a:pt x="301710" y="40717"/>
                  </a:lnTo>
                  <a:lnTo>
                    <a:pt x="299588" y="36096"/>
                  </a:lnTo>
                  <a:lnTo>
                    <a:pt x="297715" y="32349"/>
                  </a:lnTo>
                  <a:lnTo>
                    <a:pt x="296092" y="28977"/>
                  </a:lnTo>
                  <a:lnTo>
                    <a:pt x="294844" y="26479"/>
                  </a:lnTo>
                  <a:lnTo>
                    <a:pt x="293970" y="24980"/>
                  </a:lnTo>
                  <a:lnTo>
                    <a:pt x="291848" y="20109"/>
                  </a:lnTo>
                  <a:lnTo>
                    <a:pt x="290850" y="15363"/>
                  </a:lnTo>
                  <a:lnTo>
                    <a:pt x="291099" y="11241"/>
                  </a:lnTo>
                  <a:lnTo>
                    <a:pt x="292472" y="7494"/>
                  </a:lnTo>
                  <a:lnTo>
                    <a:pt x="295094" y="4122"/>
                  </a:lnTo>
                  <a:lnTo>
                    <a:pt x="298339" y="1874"/>
                  </a:lnTo>
                  <a:lnTo>
                    <a:pt x="302583" y="3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5F086871-75E1-4A13-BB8A-7E80A6877F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588" y="1735032"/>
            <a:ext cx="10728324" cy="4259368"/>
          </a:xfrm>
          <a:prstGeom prst="rect">
            <a:avLst/>
          </a:prstGeom>
          <a:noFill/>
        </p:spPr>
        <p:txBody>
          <a:bodyPr wrap="square" lIns="108000" tIns="0" rIns="108000" bIns="0" numCol="4" spcCol="432000" rtlCol="0" anchor="t"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lang="en-US" sz="1400" baseline="0" dirty="0" smtClean="0">
                <a:latin typeface="Corbel" panose="020B0503020204020204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fr-FR" dirty="0"/>
            </a:lvl5pPr>
          </a:lstStyle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2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3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4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5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6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7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8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9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10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05559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8344F8-629B-4BC2-B034-DDE418396FCD}"/>
              </a:ext>
            </a:extLst>
          </p:cNvPr>
          <p:cNvSpPr/>
          <p:nvPr userDrawn="1"/>
        </p:nvSpPr>
        <p:spPr>
          <a:xfrm>
            <a:off x="288545" y="1323275"/>
            <a:ext cx="5829300" cy="2220024"/>
          </a:xfrm>
          <a:prstGeom prst="rect">
            <a:avLst/>
          </a:prstGeom>
          <a:solidFill>
            <a:srgbClr val="F7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F36078-272D-4436-A074-562D931A1539}"/>
              </a:ext>
            </a:extLst>
          </p:cNvPr>
          <p:cNvSpPr/>
          <p:nvPr userDrawn="1"/>
        </p:nvSpPr>
        <p:spPr>
          <a:xfrm>
            <a:off x="6236429" y="1323275"/>
            <a:ext cx="5829300" cy="2220024"/>
          </a:xfrm>
          <a:prstGeom prst="rect">
            <a:avLst/>
          </a:prstGeom>
          <a:solidFill>
            <a:srgbClr val="F7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7186B7-0B68-4E20-8D7B-F8DD4A4A83F6}"/>
              </a:ext>
            </a:extLst>
          </p:cNvPr>
          <p:cNvSpPr/>
          <p:nvPr userDrawn="1"/>
        </p:nvSpPr>
        <p:spPr>
          <a:xfrm>
            <a:off x="288545" y="3675069"/>
            <a:ext cx="5829300" cy="2220024"/>
          </a:xfrm>
          <a:prstGeom prst="rect">
            <a:avLst/>
          </a:prstGeom>
          <a:solidFill>
            <a:srgbClr val="F7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FD13CC-45A0-464F-821D-9DB127003BE3}"/>
              </a:ext>
            </a:extLst>
          </p:cNvPr>
          <p:cNvSpPr/>
          <p:nvPr userDrawn="1"/>
        </p:nvSpPr>
        <p:spPr>
          <a:xfrm>
            <a:off x="6236429" y="3675069"/>
            <a:ext cx="5829300" cy="2220024"/>
          </a:xfrm>
          <a:prstGeom prst="rect">
            <a:avLst/>
          </a:prstGeom>
          <a:solidFill>
            <a:srgbClr val="F7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F4F0C10A-5B7C-4294-8B84-8D4E25AAE2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45" y="1323975"/>
            <a:ext cx="5829300" cy="2219325"/>
          </a:xfrm>
          <a:prstGeom prst="rect">
            <a:avLst/>
          </a:prstGeom>
          <a:noFill/>
        </p:spPr>
        <p:txBody>
          <a:bodyPr wrap="none" lIns="468000" tIns="288000" rtlCol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pPr marL="0" lvl="0"/>
            <a:r>
              <a:rPr lang="en-US" err="1"/>
              <a:t>Titre</a:t>
            </a:r>
            <a:r>
              <a:rPr lang="en-US"/>
              <a:t> des parties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9B3529-ECF2-4018-A3A2-CAD8EA215D5E}"/>
              </a:ext>
            </a:extLst>
          </p:cNvPr>
          <p:cNvSpPr/>
          <p:nvPr userDrawn="1"/>
        </p:nvSpPr>
        <p:spPr>
          <a:xfrm>
            <a:off x="114874" y="76200"/>
            <a:ext cx="11962826" cy="12470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684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38100" dir="54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6664EEE-D523-418E-AF72-146444C2A018}"/>
              </a:ext>
            </a:extLst>
          </p:cNvPr>
          <p:cNvSpPr txBox="1">
            <a:spLocks/>
          </p:cNvSpPr>
          <p:nvPr userDrawn="1"/>
        </p:nvSpPr>
        <p:spPr>
          <a:xfrm>
            <a:off x="838200" y="177417"/>
            <a:ext cx="10515600" cy="11458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Corbel" panose="020B0503020204020204" pitchFamily="34" charset="0"/>
              </a:rPr>
              <a:t>SOMMAIRE</a:t>
            </a:r>
            <a:endParaRPr lang="fr-FR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70D673B0-196B-46B1-B973-2BB172782448}"/>
              </a:ext>
            </a:extLst>
          </p:cNvPr>
          <p:cNvGrpSpPr/>
          <p:nvPr userDrawn="1"/>
        </p:nvGrpSpPr>
        <p:grpSpPr>
          <a:xfrm>
            <a:off x="5482867" y="-1196177"/>
            <a:ext cx="6585306" cy="2562688"/>
            <a:chOff x="8260998" y="5093736"/>
            <a:chExt cx="4313917" cy="1678771"/>
          </a:xfrm>
          <a:solidFill>
            <a:schemeClr val="accent2">
              <a:alpha val="8000"/>
            </a:schemeClr>
          </a:solidFill>
        </p:grpSpPr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A09EFCC-7EC6-4678-80F3-31EE03522628}"/>
                </a:ext>
              </a:extLst>
            </p:cNvPr>
            <p:cNvSpPr/>
            <p:nvPr userDrawn="1"/>
          </p:nvSpPr>
          <p:spPr>
            <a:xfrm>
              <a:off x="8260998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A782DC5-E572-47EF-8615-E7213DE83C97}"/>
                </a:ext>
              </a:extLst>
            </p:cNvPr>
            <p:cNvSpPr/>
            <p:nvPr userDrawn="1"/>
          </p:nvSpPr>
          <p:spPr>
            <a:xfrm flipH="1">
              <a:off x="10743295" y="5093736"/>
              <a:ext cx="1831620" cy="1678771"/>
            </a:xfrm>
            <a:custGeom>
              <a:avLst/>
              <a:gdLst>
                <a:gd name="connsiteX0" fmla="*/ 0 w 1831620"/>
                <a:gd name="connsiteY0" fmla="*/ 0 h 1678771"/>
                <a:gd name="connsiteX1" fmla="*/ 27691 w 1831620"/>
                <a:gd name="connsiteY1" fmla="*/ 110147 h 1678771"/>
                <a:gd name="connsiteX2" fmla="*/ 1699072 w 1831620"/>
                <a:gd name="connsiteY2" fmla="*/ 1658081 h 1678771"/>
                <a:gd name="connsiteX3" fmla="*/ 1831620 w 1831620"/>
                <a:gd name="connsiteY3" fmla="*/ 1678771 h 1678771"/>
                <a:gd name="connsiteX4" fmla="*/ 0 w 1831620"/>
                <a:gd name="connsiteY4" fmla="*/ 1678771 h 167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20" h="1678771">
                  <a:moveTo>
                    <a:pt x="0" y="0"/>
                  </a:moveTo>
                  <a:lnTo>
                    <a:pt x="27691" y="110147"/>
                  </a:lnTo>
                  <a:cubicBezTo>
                    <a:pt x="265326" y="891568"/>
                    <a:pt x="904898" y="1491869"/>
                    <a:pt x="1699072" y="1658081"/>
                  </a:cubicBezTo>
                  <a:lnTo>
                    <a:pt x="1831620" y="1678771"/>
                  </a:lnTo>
                  <a:lnTo>
                    <a:pt x="0" y="1678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B98763F3-371A-4A24-829B-90A7E7E02E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05146" y="550239"/>
            <a:ext cx="703906" cy="769078"/>
            <a:chOff x="2427" y="620"/>
            <a:chExt cx="2819" cy="3080"/>
          </a:xfrm>
          <a:solidFill>
            <a:schemeClr val="tx1"/>
          </a:soli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4EF50632-307C-49A9-A979-2FA8F3D5F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620"/>
              <a:ext cx="1296" cy="1620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220667B4-AE0F-48FE-9828-83B7F3D90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2421"/>
              <a:ext cx="2819" cy="1279"/>
            </a:xfrm>
            <a:custGeom>
              <a:avLst/>
              <a:gdLst>
                <a:gd name="T0" fmla="*/ 3215 w 5639"/>
                <a:gd name="T1" fmla="*/ 3 h 2557"/>
                <a:gd name="T2" fmla="*/ 3295 w 5639"/>
                <a:gd name="T3" fmla="*/ 60 h 2557"/>
                <a:gd name="T4" fmla="*/ 3301 w 5639"/>
                <a:gd name="T5" fmla="*/ 161 h 2557"/>
                <a:gd name="T6" fmla="*/ 3267 w 5639"/>
                <a:gd name="T7" fmla="*/ 232 h 2557"/>
                <a:gd name="T8" fmla="*/ 3222 w 5639"/>
                <a:gd name="T9" fmla="*/ 326 h 2557"/>
                <a:gd name="T10" fmla="*/ 3162 w 5639"/>
                <a:gd name="T11" fmla="*/ 452 h 2557"/>
                <a:gd name="T12" fmla="*/ 3100 w 5639"/>
                <a:gd name="T13" fmla="*/ 581 h 2557"/>
                <a:gd name="T14" fmla="*/ 3049 w 5639"/>
                <a:gd name="T15" fmla="*/ 690 h 2557"/>
                <a:gd name="T16" fmla="*/ 3019 w 5639"/>
                <a:gd name="T17" fmla="*/ 750 h 2557"/>
                <a:gd name="T18" fmla="*/ 3095 w 5639"/>
                <a:gd name="T19" fmla="*/ 1495 h 2557"/>
                <a:gd name="T20" fmla="*/ 3226 w 5639"/>
                <a:gd name="T21" fmla="*/ 1229 h 2557"/>
                <a:gd name="T22" fmla="*/ 3365 w 5639"/>
                <a:gd name="T23" fmla="*/ 919 h 2557"/>
                <a:gd name="T24" fmla="*/ 3500 w 5639"/>
                <a:gd name="T25" fmla="*/ 609 h 2557"/>
                <a:gd name="T26" fmla="*/ 3613 w 5639"/>
                <a:gd name="T27" fmla="*/ 341 h 2557"/>
                <a:gd name="T28" fmla="*/ 3658 w 5639"/>
                <a:gd name="T29" fmla="*/ 268 h 2557"/>
                <a:gd name="T30" fmla="*/ 3769 w 5639"/>
                <a:gd name="T31" fmla="*/ 204 h 2557"/>
                <a:gd name="T32" fmla="*/ 3883 w 5639"/>
                <a:gd name="T33" fmla="*/ 212 h 2557"/>
                <a:gd name="T34" fmla="*/ 3915 w 5639"/>
                <a:gd name="T35" fmla="*/ 225 h 2557"/>
                <a:gd name="T36" fmla="*/ 4024 w 5639"/>
                <a:gd name="T37" fmla="*/ 272 h 2557"/>
                <a:gd name="T38" fmla="*/ 4199 w 5639"/>
                <a:gd name="T39" fmla="*/ 349 h 2557"/>
                <a:gd name="T40" fmla="*/ 4416 w 5639"/>
                <a:gd name="T41" fmla="*/ 446 h 2557"/>
                <a:gd name="T42" fmla="*/ 4662 w 5639"/>
                <a:gd name="T43" fmla="*/ 561 h 2557"/>
                <a:gd name="T44" fmla="*/ 4920 w 5639"/>
                <a:gd name="T45" fmla="*/ 683 h 2557"/>
                <a:gd name="T46" fmla="*/ 5169 w 5639"/>
                <a:gd name="T47" fmla="*/ 805 h 2557"/>
                <a:gd name="T48" fmla="*/ 5414 w 5639"/>
                <a:gd name="T49" fmla="*/ 942 h 2557"/>
                <a:gd name="T50" fmla="*/ 5581 w 5639"/>
                <a:gd name="T51" fmla="*/ 1105 h 2557"/>
                <a:gd name="T52" fmla="*/ 5639 w 5639"/>
                <a:gd name="T53" fmla="*/ 1283 h 2557"/>
                <a:gd name="T54" fmla="*/ 0 w 5639"/>
                <a:gd name="T55" fmla="*/ 1283 h 2557"/>
                <a:gd name="T56" fmla="*/ 60 w 5639"/>
                <a:gd name="T57" fmla="*/ 1105 h 2557"/>
                <a:gd name="T58" fmla="*/ 227 w 5639"/>
                <a:gd name="T59" fmla="*/ 942 h 2557"/>
                <a:gd name="T60" fmla="*/ 469 w 5639"/>
                <a:gd name="T61" fmla="*/ 805 h 2557"/>
                <a:gd name="T62" fmla="*/ 719 w 5639"/>
                <a:gd name="T63" fmla="*/ 683 h 2557"/>
                <a:gd name="T64" fmla="*/ 976 w 5639"/>
                <a:gd name="T65" fmla="*/ 561 h 2557"/>
                <a:gd name="T66" fmla="*/ 1222 w 5639"/>
                <a:gd name="T67" fmla="*/ 446 h 2557"/>
                <a:gd name="T68" fmla="*/ 1442 w 5639"/>
                <a:gd name="T69" fmla="*/ 349 h 2557"/>
                <a:gd name="T70" fmla="*/ 1615 w 5639"/>
                <a:gd name="T71" fmla="*/ 272 h 2557"/>
                <a:gd name="T72" fmla="*/ 1726 w 5639"/>
                <a:gd name="T73" fmla="*/ 225 h 2557"/>
                <a:gd name="T74" fmla="*/ 1756 w 5639"/>
                <a:gd name="T75" fmla="*/ 212 h 2557"/>
                <a:gd name="T76" fmla="*/ 1872 w 5639"/>
                <a:gd name="T77" fmla="*/ 204 h 2557"/>
                <a:gd name="T78" fmla="*/ 1983 w 5639"/>
                <a:gd name="T79" fmla="*/ 268 h 2557"/>
                <a:gd name="T80" fmla="*/ 2026 w 5639"/>
                <a:gd name="T81" fmla="*/ 341 h 2557"/>
                <a:gd name="T82" fmla="*/ 2139 w 5639"/>
                <a:gd name="T83" fmla="*/ 609 h 2557"/>
                <a:gd name="T84" fmla="*/ 2274 w 5639"/>
                <a:gd name="T85" fmla="*/ 919 h 2557"/>
                <a:gd name="T86" fmla="*/ 2415 w 5639"/>
                <a:gd name="T87" fmla="*/ 1229 h 2557"/>
                <a:gd name="T88" fmla="*/ 2544 w 5639"/>
                <a:gd name="T89" fmla="*/ 1495 h 2557"/>
                <a:gd name="T90" fmla="*/ 2619 w 5639"/>
                <a:gd name="T91" fmla="*/ 750 h 2557"/>
                <a:gd name="T92" fmla="*/ 2591 w 5639"/>
                <a:gd name="T93" fmla="*/ 690 h 2557"/>
                <a:gd name="T94" fmla="*/ 2539 w 5639"/>
                <a:gd name="T95" fmla="*/ 581 h 2557"/>
                <a:gd name="T96" fmla="*/ 2477 w 5639"/>
                <a:gd name="T97" fmla="*/ 452 h 2557"/>
                <a:gd name="T98" fmla="*/ 2417 w 5639"/>
                <a:gd name="T99" fmla="*/ 326 h 2557"/>
                <a:gd name="T100" fmla="*/ 2372 w 5639"/>
                <a:gd name="T101" fmla="*/ 232 h 2557"/>
                <a:gd name="T102" fmla="*/ 2338 w 5639"/>
                <a:gd name="T103" fmla="*/ 161 h 2557"/>
                <a:gd name="T104" fmla="*/ 2343 w 5639"/>
                <a:gd name="T105" fmla="*/ 60 h 2557"/>
                <a:gd name="T106" fmla="*/ 2424 w 5639"/>
                <a:gd name="T107" fmla="*/ 3 h 2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9" h="2557">
                  <a:moveTo>
                    <a:pt x="2465" y="0"/>
                  </a:moveTo>
                  <a:lnTo>
                    <a:pt x="3173" y="0"/>
                  </a:lnTo>
                  <a:lnTo>
                    <a:pt x="3215" y="3"/>
                  </a:lnTo>
                  <a:lnTo>
                    <a:pt x="3248" y="15"/>
                  </a:lnTo>
                  <a:lnTo>
                    <a:pt x="3277" y="33"/>
                  </a:lnTo>
                  <a:lnTo>
                    <a:pt x="3295" y="60"/>
                  </a:lnTo>
                  <a:lnTo>
                    <a:pt x="3307" y="90"/>
                  </a:lnTo>
                  <a:lnTo>
                    <a:pt x="3309" y="123"/>
                  </a:lnTo>
                  <a:lnTo>
                    <a:pt x="3301" y="161"/>
                  </a:lnTo>
                  <a:lnTo>
                    <a:pt x="3284" y="200"/>
                  </a:lnTo>
                  <a:lnTo>
                    <a:pt x="3279" y="212"/>
                  </a:lnTo>
                  <a:lnTo>
                    <a:pt x="3267" y="232"/>
                  </a:lnTo>
                  <a:lnTo>
                    <a:pt x="3256" y="259"/>
                  </a:lnTo>
                  <a:lnTo>
                    <a:pt x="3239" y="289"/>
                  </a:lnTo>
                  <a:lnTo>
                    <a:pt x="3222" y="326"/>
                  </a:lnTo>
                  <a:lnTo>
                    <a:pt x="3203" y="366"/>
                  </a:lnTo>
                  <a:lnTo>
                    <a:pt x="3183" y="407"/>
                  </a:lnTo>
                  <a:lnTo>
                    <a:pt x="3162" y="452"/>
                  </a:lnTo>
                  <a:lnTo>
                    <a:pt x="3141" y="495"/>
                  </a:lnTo>
                  <a:lnTo>
                    <a:pt x="3121" y="540"/>
                  </a:lnTo>
                  <a:lnTo>
                    <a:pt x="3100" y="581"/>
                  </a:lnTo>
                  <a:lnTo>
                    <a:pt x="3081" y="623"/>
                  </a:lnTo>
                  <a:lnTo>
                    <a:pt x="3064" y="658"/>
                  </a:lnTo>
                  <a:lnTo>
                    <a:pt x="3049" y="690"/>
                  </a:lnTo>
                  <a:lnTo>
                    <a:pt x="3036" y="718"/>
                  </a:lnTo>
                  <a:lnTo>
                    <a:pt x="3027" y="737"/>
                  </a:lnTo>
                  <a:lnTo>
                    <a:pt x="3019" y="750"/>
                  </a:lnTo>
                  <a:lnTo>
                    <a:pt x="3018" y="756"/>
                  </a:lnTo>
                  <a:lnTo>
                    <a:pt x="3057" y="1566"/>
                  </a:lnTo>
                  <a:lnTo>
                    <a:pt x="3095" y="1495"/>
                  </a:lnTo>
                  <a:lnTo>
                    <a:pt x="3136" y="1414"/>
                  </a:lnTo>
                  <a:lnTo>
                    <a:pt x="3179" y="1324"/>
                  </a:lnTo>
                  <a:lnTo>
                    <a:pt x="3226" y="1229"/>
                  </a:lnTo>
                  <a:lnTo>
                    <a:pt x="3271" y="1127"/>
                  </a:lnTo>
                  <a:lnTo>
                    <a:pt x="3318" y="1024"/>
                  </a:lnTo>
                  <a:lnTo>
                    <a:pt x="3365" y="919"/>
                  </a:lnTo>
                  <a:lnTo>
                    <a:pt x="3412" y="814"/>
                  </a:lnTo>
                  <a:lnTo>
                    <a:pt x="3457" y="709"/>
                  </a:lnTo>
                  <a:lnTo>
                    <a:pt x="3500" y="609"/>
                  </a:lnTo>
                  <a:lnTo>
                    <a:pt x="3541" y="512"/>
                  </a:lnTo>
                  <a:lnTo>
                    <a:pt x="3579" y="422"/>
                  </a:lnTo>
                  <a:lnTo>
                    <a:pt x="3613" y="341"/>
                  </a:lnTo>
                  <a:lnTo>
                    <a:pt x="3613" y="341"/>
                  </a:lnTo>
                  <a:lnTo>
                    <a:pt x="3632" y="302"/>
                  </a:lnTo>
                  <a:lnTo>
                    <a:pt x="3658" y="268"/>
                  </a:lnTo>
                  <a:lnTo>
                    <a:pt x="3690" y="240"/>
                  </a:lnTo>
                  <a:lnTo>
                    <a:pt x="3725" y="217"/>
                  </a:lnTo>
                  <a:lnTo>
                    <a:pt x="3769" y="204"/>
                  </a:lnTo>
                  <a:lnTo>
                    <a:pt x="3812" y="200"/>
                  </a:lnTo>
                  <a:lnTo>
                    <a:pt x="3849" y="202"/>
                  </a:lnTo>
                  <a:lnTo>
                    <a:pt x="3883" y="212"/>
                  </a:lnTo>
                  <a:lnTo>
                    <a:pt x="3885" y="212"/>
                  </a:lnTo>
                  <a:lnTo>
                    <a:pt x="3894" y="215"/>
                  </a:lnTo>
                  <a:lnTo>
                    <a:pt x="3915" y="225"/>
                  </a:lnTo>
                  <a:lnTo>
                    <a:pt x="3943" y="236"/>
                  </a:lnTo>
                  <a:lnTo>
                    <a:pt x="3981" y="253"/>
                  </a:lnTo>
                  <a:lnTo>
                    <a:pt x="4024" y="272"/>
                  </a:lnTo>
                  <a:lnTo>
                    <a:pt x="4077" y="294"/>
                  </a:lnTo>
                  <a:lnTo>
                    <a:pt x="4135" y="320"/>
                  </a:lnTo>
                  <a:lnTo>
                    <a:pt x="4199" y="349"/>
                  </a:lnTo>
                  <a:lnTo>
                    <a:pt x="4266" y="379"/>
                  </a:lnTo>
                  <a:lnTo>
                    <a:pt x="4339" y="412"/>
                  </a:lnTo>
                  <a:lnTo>
                    <a:pt x="4416" y="446"/>
                  </a:lnTo>
                  <a:lnTo>
                    <a:pt x="4497" y="484"/>
                  </a:lnTo>
                  <a:lnTo>
                    <a:pt x="4578" y="521"/>
                  </a:lnTo>
                  <a:lnTo>
                    <a:pt x="4662" y="561"/>
                  </a:lnTo>
                  <a:lnTo>
                    <a:pt x="4749" y="600"/>
                  </a:lnTo>
                  <a:lnTo>
                    <a:pt x="4833" y="641"/>
                  </a:lnTo>
                  <a:lnTo>
                    <a:pt x="4920" y="683"/>
                  </a:lnTo>
                  <a:lnTo>
                    <a:pt x="5004" y="722"/>
                  </a:lnTo>
                  <a:lnTo>
                    <a:pt x="5089" y="763"/>
                  </a:lnTo>
                  <a:lnTo>
                    <a:pt x="5169" y="805"/>
                  </a:lnTo>
                  <a:lnTo>
                    <a:pt x="5250" y="844"/>
                  </a:lnTo>
                  <a:lnTo>
                    <a:pt x="5337" y="891"/>
                  </a:lnTo>
                  <a:lnTo>
                    <a:pt x="5414" y="942"/>
                  </a:lnTo>
                  <a:lnTo>
                    <a:pt x="5479" y="994"/>
                  </a:lnTo>
                  <a:lnTo>
                    <a:pt x="5536" y="1049"/>
                  </a:lnTo>
                  <a:lnTo>
                    <a:pt x="5581" y="1105"/>
                  </a:lnTo>
                  <a:lnTo>
                    <a:pt x="5613" y="1163"/>
                  </a:lnTo>
                  <a:lnTo>
                    <a:pt x="5633" y="1223"/>
                  </a:lnTo>
                  <a:lnTo>
                    <a:pt x="5639" y="1283"/>
                  </a:lnTo>
                  <a:lnTo>
                    <a:pt x="5639" y="2557"/>
                  </a:lnTo>
                  <a:lnTo>
                    <a:pt x="0" y="2557"/>
                  </a:lnTo>
                  <a:lnTo>
                    <a:pt x="0" y="1283"/>
                  </a:lnTo>
                  <a:lnTo>
                    <a:pt x="8" y="1223"/>
                  </a:lnTo>
                  <a:lnTo>
                    <a:pt x="26" y="1163"/>
                  </a:lnTo>
                  <a:lnTo>
                    <a:pt x="60" y="1105"/>
                  </a:lnTo>
                  <a:lnTo>
                    <a:pt x="103" y="1049"/>
                  </a:lnTo>
                  <a:lnTo>
                    <a:pt x="160" y="994"/>
                  </a:lnTo>
                  <a:lnTo>
                    <a:pt x="227" y="942"/>
                  </a:lnTo>
                  <a:lnTo>
                    <a:pt x="304" y="891"/>
                  </a:lnTo>
                  <a:lnTo>
                    <a:pt x="391" y="844"/>
                  </a:lnTo>
                  <a:lnTo>
                    <a:pt x="469" y="805"/>
                  </a:lnTo>
                  <a:lnTo>
                    <a:pt x="550" y="763"/>
                  </a:lnTo>
                  <a:lnTo>
                    <a:pt x="635" y="722"/>
                  </a:lnTo>
                  <a:lnTo>
                    <a:pt x="719" y="683"/>
                  </a:lnTo>
                  <a:lnTo>
                    <a:pt x="806" y="641"/>
                  </a:lnTo>
                  <a:lnTo>
                    <a:pt x="892" y="600"/>
                  </a:lnTo>
                  <a:lnTo>
                    <a:pt x="976" y="561"/>
                  </a:lnTo>
                  <a:lnTo>
                    <a:pt x="1061" y="521"/>
                  </a:lnTo>
                  <a:lnTo>
                    <a:pt x="1144" y="484"/>
                  </a:lnTo>
                  <a:lnTo>
                    <a:pt x="1222" y="446"/>
                  </a:lnTo>
                  <a:lnTo>
                    <a:pt x="1299" y="412"/>
                  </a:lnTo>
                  <a:lnTo>
                    <a:pt x="1373" y="379"/>
                  </a:lnTo>
                  <a:lnTo>
                    <a:pt x="1442" y="349"/>
                  </a:lnTo>
                  <a:lnTo>
                    <a:pt x="1506" y="320"/>
                  </a:lnTo>
                  <a:lnTo>
                    <a:pt x="1562" y="294"/>
                  </a:lnTo>
                  <a:lnTo>
                    <a:pt x="1615" y="272"/>
                  </a:lnTo>
                  <a:lnTo>
                    <a:pt x="1660" y="253"/>
                  </a:lnTo>
                  <a:lnTo>
                    <a:pt x="1696" y="236"/>
                  </a:lnTo>
                  <a:lnTo>
                    <a:pt x="1726" y="225"/>
                  </a:lnTo>
                  <a:lnTo>
                    <a:pt x="1744" y="215"/>
                  </a:lnTo>
                  <a:lnTo>
                    <a:pt x="1756" y="212"/>
                  </a:lnTo>
                  <a:lnTo>
                    <a:pt x="1756" y="212"/>
                  </a:lnTo>
                  <a:lnTo>
                    <a:pt x="1791" y="202"/>
                  </a:lnTo>
                  <a:lnTo>
                    <a:pt x="1827" y="200"/>
                  </a:lnTo>
                  <a:lnTo>
                    <a:pt x="1872" y="204"/>
                  </a:lnTo>
                  <a:lnTo>
                    <a:pt x="1913" y="217"/>
                  </a:lnTo>
                  <a:lnTo>
                    <a:pt x="1951" y="240"/>
                  </a:lnTo>
                  <a:lnTo>
                    <a:pt x="1983" y="268"/>
                  </a:lnTo>
                  <a:lnTo>
                    <a:pt x="2007" y="302"/>
                  </a:lnTo>
                  <a:lnTo>
                    <a:pt x="2026" y="341"/>
                  </a:lnTo>
                  <a:lnTo>
                    <a:pt x="2026" y="341"/>
                  </a:lnTo>
                  <a:lnTo>
                    <a:pt x="2062" y="422"/>
                  </a:lnTo>
                  <a:lnTo>
                    <a:pt x="2099" y="512"/>
                  </a:lnTo>
                  <a:lnTo>
                    <a:pt x="2139" y="609"/>
                  </a:lnTo>
                  <a:lnTo>
                    <a:pt x="2182" y="709"/>
                  </a:lnTo>
                  <a:lnTo>
                    <a:pt x="2227" y="814"/>
                  </a:lnTo>
                  <a:lnTo>
                    <a:pt x="2274" y="919"/>
                  </a:lnTo>
                  <a:lnTo>
                    <a:pt x="2321" y="1024"/>
                  </a:lnTo>
                  <a:lnTo>
                    <a:pt x="2368" y="1127"/>
                  </a:lnTo>
                  <a:lnTo>
                    <a:pt x="2415" y="1229"/>
                  </a:lnTo>
                  <a:lnTo>
                    <a:pt x="2460" y="1324"/>
                  </a:lnTo>
                  <a:lnTo>
                    <a:pt x="2503" y="1414"/>
                  </a:lnTo>
                  <a:lnTo>
                    <a:pt x="2544" y="1495"/>
                  </a:lnTo>
                  <a:lnTo>
                    <a:pt x="2584" y="1566"/>
                  </a:lnTo>
                  <a:lnTo>
                    <a:pt x="2621" y="756"/>
                  </a:lnTo>
                  <a:lnTo>
                    <a:pt x="2619" y="750"/>
                  </a:lnTo>
                  <a:lnTo>
                    <a:pt x="2614" y="737"/>
                  </a:lnTo>
                  <a:lnTo>
                    <a:pt x="2603" y="718"/>
                  </a:lnTo>
                  <a:lnTo>
                    <a:pt x="2591" y="690"/>
                  </a:lnTo>
                  <a:lnTo>
                    <a:pt x="2576" y="658"/>
                  </a:lnTo>
                  <a:lnTo>
                    <a:pt x="2557" y="623"/>
                  </a:lnTo>
                  <a:lnTo>
                    <a:pt x="2539" y="581"/>
                  </a:lnTo>
                  <a:lnTo>
                    <a:pt x="2520" y="540"/>
                  </a:lnTo>
                  <a:lnTo>
                    <a:pt x="2497" y="495"/>
                  </a:lnTo>
                  <a:lnTo>
                    <a:pt x="2477" y="452"/>
                  </a:lnTo>
                  <a:lnTo>
                    <a:pt x="2456" y="407"/>
                  </a:lnTo>
                  <a:lnTo>
                    <a:pt x="2435" y="366"/>
                  </a:lnTo>
                  <a:lnTo>
                    <a:pt x="2417" y="326"/>
                  </a:lnTo>
                  <a:lnTo>
                    <a:pt x="2400" y="289"/>
                  </a:lnTo>
                  <a:lnTo>
                    <a:pt x="2385" y="259"/>
                  </a:lnTo>
                  <a:lnTo>
                    <a:pt x="2372" y="232"/>
                  </a:lnTo>
                  <a:lnTo>
                    <a:pt x="2362" y="212"/>
                  </a:lnTo>
                  <a:lnTo>
                    <a:pt x="2355" y="200"/>
                  </a:lnTo>
                  <a:lnTo>
                    <a:pt x="2338" y="161"/>
                  </a:lnTo>
                  <a:lnTo>
                    <a:pt x="2330" y="123"/>
                  </a:lnTo>
                  <a:lnTo>
                    <a:pt x="2332" y="90"/>
                  </a:lnTo>
                  <a:lnTo>
                    <a:pt x="2343" y="60"/>
                  </a:lnTo>
                  <a:lnTo>
                    <a:pt x="2364" y="33"/>
                  </a:lnTo>
                  <a:lnTo>
                    <a:pt x="2390" y="15"/>
                  </a:lnTo>
                  <a:lnTo>
                    <a:pt x="2424" y="3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48" name="Group 14">
            <a:extLst>
              <a:ext uri="{FF2B5EF4-FFF2-40B4-BE49-F238E27FC236}">
                <a16:creationId xmlns:a16="http://schemas.microsoft.com/office/drawing/2014/main" id="{C320B612-3F51-4255-B354-5F57A3E81938}"/>
              </a:ext>
            </a:extLst>
          </p:cNvPr>
          <p:cNvGrpSpPr/>
          <p:nvPr userDrawn="1"/>
        </p:nvGrpSpPr>
        <p:grpSpPr>
          <a:xfrm>
            <a:off x="8964301" y="639298"/>
            <a:ext cx="703906" cy="682790"/>
            <a:chOff x="8627102" y="639387"/>
            <a:chExt cx="703906" cy="682790"/>
          </a:xfrm>
          <a:solidFill>
            <a:schemeClr val="tx1"/>
          </a:solidFill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D05F6DC2-8609-4AA2-8F2D-B32F4B116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375" y="639387"/>
              <a:ext cx="323612" cy="404515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08CB1AEE-C069-449E-9D83-FABEB020D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7102" y="1089097"/>
              <a:ext cx="703906" cy="233080"/>
            </a:xfrm>
            <a:custGeom>
              <a:avLst/>
              <a:gdLst>
                <a:gd name="connsiteX0" fmla="*/ 307701 w 703906"/>
                <a:gd name="connsiteY0" fmla="*/ 0 h 233080"/>
                <a:gd name="connsiteX1" fmla="*/ 396080 w 703906"/>
                <a:gd name="connsiteY1" fmla="*/ 0 h 233080"/>
                <a:gd name="connsiteX2" fmla="*/ 401323 w 703906"/>
                <a:gd name="connsiteY2" fmla="*/ 375 h 233080"/>
                <a:gd name="connsiteX3" fmla="*/ 405442 w 703906"/>
                <a:gd name="connsiteY3" fmla="*/ 1874 h 233080"/>
                <a:gd name="connsiteX4" fmla="*/ 409062 w 703906"/>
                <a:gd name="connsiteY4" fmla="*/ 4122 h 233080"/>
                <a:gd name="connsiteX5" fmla="*/ 411309 w 703906"/>
                <a:gd name="connsiteY5" fmla="*/ 7494 h 233080"/>
                <a:gd name="connsiteX6" fmla="*/ 412807 w 703906"/>
                <a:gd name="connsiteY6" fmla="*/ 11241 h 233080"/>
                <a:gd name="connsiteX7" fmla="*/ 413056 w 703906"/>
                <a:gd name="connsiteY7" fmla="*/ 15363 h 233080"/>
                <a:gd name="connsiteX8" fmla="*/ 412058 w 703906"/>
                <a:gd name="connsiteY8" fmla="*/ 20109 h 233080"/>
                <a:gd name="connsiteX9" fmla="*/ 409936 w 703906"/>
                <a:gd name="connsiteY9" fmla="*/ 24980 h 233080"/>
                <a:gd name="connsiteX10" fmla="*/ 409312 w 703906"/>
                <a:gd name="connsiteY10" fmla="*/ 26479 h 233080"/>
                <a:gd name="connsiteX11" fmla="*/ 407814 w 703906"/>
                <a:gd name="connsiteY11" fmla="*/ 28977 h 233080"/>
                <a:gd name="connsiteX12" fmla="*/ 406440 w 703906"/>
                <a:gd name="connsiteY12" fmla="*/ 32349 h 233080"/>
                <a:gd name="connsiteX13" fmla="*/ 404318 w 703906"/>
                <a:gd name="connsiteY13" fmla="*/ 36096 h 233080"/>
                <a:gd name="connsiteX14" fmla="*/ 402196 w 703906"/>
                <a:gd name="connsiteY14" fmla="*/ 40717 h 233080"/>
                <a:gd name="connsiteX15" fmla="*/ 399825 w 703906"/>
                <a:gd name="connsiteY15" fmla="*/ 45713 h 233080"/>
                <a:gd name="connsiteX16" fmla="*/ 397328 w 703906"/>
                <a:gd name="connsiteY16" fmla="*/ 50834 h 233080"/>
                <a:gd name="connsiteX17" fmla="*/ 394707 w 703906"/>
                <a:gd name="connsiteY17" fmla="*/ 56454 h 233080"/>
                <a:gd name="connsiteX18" fmla="*/ 392085 w 703906"/>
                <a:gd name="connsiteY18" fmla="*/ 61825 h 233080"/>
                <a:gd name="connsiteX19" fmla="*/ 389589 w 703906"/>
                <a:gd name="connsiteY19" fmla="*/ 67446 h 233080"/>
                <a:gd name="connsiteX20" fmla="*/ 386967 w 703906"/>
                <a:gd name="connsiteY20" fmla="*/ 72566 h 233080"/>
                <a:gd name="connsiteX21" fmla="*/ 384596 w 703906"/>
                <a:gd name="connsiteY21" fmla="*/ 77812 h 233080"/>
                <a:gd name="connsiteX22" fmla="*/ 382474 w 703906"/>
                <a:gd name="connsiteY22" fmla="*/ 82184 h 233080"/>
                <a:gd name="connsiteX23" fmla="*/ 380601 w 703906"/>
                <a:gd name="connsiteY23" fmla="*/ 86180 h 233080"/>
                <a:gd name="connsiteX24" fmla="*/ 378978 w 703906"/>
                <a:gd name="connsiteY24" fmla="*/ 89678 h 233080"/>
                <a:gd name="connsiteX25" fmla="*/ 377855 w 703906"/>
                <a:gd name="connsiteY25" fmla="*/ 92051 h 233080"/>
                <a:gd name="connsiteX26" fmla="*/ 376856 w 703906"/>
                <a:gd name="connsiteY26" fmla="*/ 93674 h 233080"/>
                <a:gd name="connsiteX27" fmla="*/ 376731 w 703906"/>
                <a:gd name="connsiteY27" fmla="*/ 94424 h 233080"/>
                <a:gd name="connsiteX28" fmla="*/ 381600 w 703906"/>
                <a:gd name="connsiteY28" fmla="*/ 195592 h 233080"/>
                <a:gd name="connsiteX29" fmla="*/ 386343 w 703906"/>
                <a:gd name="connsiteY29" fmla="*/ 186724 h 233080"/>
                <a:gd name="connsiteX30" fmla="*/ 391461 w 703906"/>
                <a:gd name="connsiteY30" fmla="*/ 176607 h 233080"/>
                <a:gd name="connsiteX31" fmla="*/ 396829 w 703906"/>
                <a:gd name="connsiteY31" fmla="*/ 165366 h 233080"/>
                <a:gd name="connsiteX32" fmla="*/ 402696 w 703906"/>
                <a:gd name="connsiteY32" fmla="*/ 153501 h 233080"/>
                <a:gd name="connsiteX33" fmla="*/ 408313 w 703906"/>
                <a:gd name="connsiteY33" fmla="*/ 140761 h 233080"/>
                <a:gd name="connsiteX34" fmla="*/ 414180 w 703906"/>
                <a:gd name="connsiteY34" fmla="*/ 127897 h 233080"/>
                <a:gd name="connsiteX35" fmla="*/ 420047 w 703906"/>
                <a:gd name="connsiteY35" fmla="*/ 114782 h 233080"/>
                <a:gd name="connsiteX36" fmla="*/ 425914 w 703906"/>
                <a:gd name="connsiteY36" fmla="*/ 101668 h 233080"/>
                <a:gd name="connsiteX37" fmla="*/ 431531 w 703906"/>
                <a:gd name="connsiteY37" fmla="*/ 88554 h 233080"/>
                <a:gd name="connsiteX38" fmla="*/ 436899 w 703906"/>
                <a:gd name="connsiteY38" fmla="*/ 76064 h 233080"/>
                <a:gd name="connsiteX39" fmla="*/ 442017 w 703906"/>
                <a:gd name="connsiteY39" fmla="*/ 63948 h 233080"/>
                <a:gd name="connsiteX40" fmla="*/ 446760 w 703906"/>
                <a:gd name="connsiteY40" fmla="*/ 52707 h 233080"/>
                <a:gd name="connsiteX41" fmla="*/ 451004 w 703906"/>
                <a:gd name="connsiteY41" fmla="*/ 42591 h 233080"/>
                <a:gd name="connsiteX42" fmla="*/ 453376 w 703906"/>
                <a:gd name="connsiteY42" fmla="*/ 37720 h 233080"/>
                <a:gd name="connsiteX43" fmla="*/ 456621 w 703906"/>
                <a:gd name="connsiteY43" fmla="*/ 33473 h 233080"/>
                <a:gd name="connsiteX44" fmla="*/ 460616 w 703906"/>
                <a:gd name="connsiteY44" fmla="*/ 29976 h 233080"/>
                <a:gd name="connsiteX45" fmla="*/ 464985 w 703906"/>
                <a:gd name="connsiteY45" fmla="*/ 27103 h 233080"/>
                <a:gd name="connsiteX46" fmla="*/ 470477 w 703906"/>
                <a:gd name="connsiteY46" fmla="*/ 25479 h 233080"/>
                <a:gd name="connsiteX47" fmla="*/ 475845 w 703906"/>
                <a:gd name="connsiteY47" fmla="*/ 24980 h 233080"/>
                <a:gd name="connsiteX48" fmla="*/ 480464 w 703906"/>
                <a:gd name="connsiteY48" fmla="*/ 25230 h 233080"/>
                <a:gd name="connsiteX49" fmla="*/ 484708 w 703906"/>
                <a:gd name="connsiteY49" fmla="*/ 26479 h 233080"/>
                <a:gd name="connsiteX50" fmla="*/ 484957 w 703906"/>
                <a:gd name="connsiteY50" fmla="*/ 26479 h 233080"/>
                <a:gd name="connsiteX51" fmla="*/ 486081 w 703906"/>
                <a:gd name="connsiteY51" fmla="*/ 26853 h 233080"/>
                <a:gd name="connsiteX52" fmla="*/ 488702 w 703906"/>
                <a:gd name="connsiteY52" fmla="*/ 28102 h 233080"/>
                <a:gd name="connsiteX53" fmla="*/ 492197 w 703906"/>
                <a:gd name="connsiteY53" fmla="*/ 29476 h 233080"/>
                <a:gd name="connsiteX54" fmla="*/ 496941 w 703906"/>
                <a:gd name="connsiteY54" fmla="*/ 31600 h 233080"/>
                <a:gd name="connsiteX55" fmla="*/ 502309 w 703906"/>
                <a:gd name="connsiteY55" fmla="*/ 33973 h 233080"/>
                <a:gd name="connsiteX56" fmla="*/ 508924 w 703906"/>
                <a:gd name="connsiteY56" fmla="*/ 36720 h 233080"/>
                <a:gd name="connsiteX57" fmla="*/ 516164 w 703906"/>
                <a:gd name="connsiteY57" fmla="*/ 39968 h 233080"/>
                <a:gd name="connsiteX58" fmla="*/ 524153 w 703906"/>
                <a:gd name="connsiteY58" fmla="*/ 43590 h 233080"/>
                <a:gd name="connsiteX59" fmla="*/ 532517 w 703906"/>
                <a:gd name="connsiteY59" fmla="*/ 47337 h 233080"/>
                <a:gd name="connsiteX60" fmla="*/ 541629 w 703906"/>
                <a:gd name="connsiteY60" fmla="*/ 51458 h 233080"/>
                <a:gd name="connsiteX61" fmla="*/ 551241 w 703906"/>
                <a:gd name="connsiteY61" fmla="*/ 55705 h 233080"/>
                <a:gd name="connsiteX62" fmla="*/ 561352 w 703906"/>
                <a:gd name="connsiteY62" fmla="*/ 60451 h 233080"/>
                <a:gd name="connsiteX63" fmla="*/ 571463 w 703906"/>
                <a:gd name="connsiteY63" fmla="*/ 65072 h 233080"/>
                <a:gd name="connsiteX64" fmla="*/ 581949 w 703906"/>
                <a:gd name="connsiteY64" fmla="*/ 70068 h 233080"/>
                <a:gd name="connsiteX65" fmla="*/ 592809 w 703906"/>
                <a:gd name="connsiteY65" fmla="*/ 74940 h 233080"/>
                <a:gd name="connsiteX66" fmla="*/ 603294 w 703906"/>
                <a:gd name="connsiteY66" fmla="*/ 80060 h 233080"/>
                <a:gd name="connsiteX67" fmla="*/ 614155 w 703906"/>
                <a:gd name="connsiteY67" fmla="*/ 85306 h 233080"/>
                <a:gd name="connsiteX68" fmla="*/ 624640 w 703906"/>
                <a:gd name="connsiteY68" fmla="*/ 90177 h 233080"/>
                <a:gd name="connsiteX69" fmla="*/ 635250 w 703906"/>
                <a:gd name="connsiteY69" fmla="*/ 95298 h 233080"/>
                <a:gd name="connsiteX70" fmla="*/ 645237 w 703906"/>
                <a:gd name="connsiteY70" fmla="*/ 100544 h 233080"/>
                <a:gd name="connsiteX71" fmla="*/ 655348 w 703906"/>
                <a:gd name="connsiteY71" fmla="*/ 105415 h 233080"/>
                <a:gd name="connsiteX72" fmla="*/ 666208 w 703906"/>
                <a:gd name="connsiteY72" fmla="*/ 111285 h 233080"/>
                <a:gd name="connsiteX73" fmla="*/ 675820 w 703906"/>
                <a:gd name="connsiteY73" fmla="*/ 117655 h 233080"/>
                <a:gd name="connsiteX74" fmla="*/ 683934 w 703906"/>
                <a:gd name="connsiteY74" fmla="*/ 124150 h 233080"/>
                <a:gd name="connsiteX75" fmla="*/ 691049 w 703906"/>
                <a:gd name="connsiteY75" fmla="*/ 131019 h 233080"/>
                <a:gd name="connsiteX76" fmla="*/ 696666 w 703906"/>
                <a:gd name="connsiteY76" fmla="*/ 138014 h 233080"/>
                <a:gd name="connsiteX77" fmla="*/ 700660 w 703906"/>
                <a:gd name="connsiteY77" fmla="*/ 145258 h 233080"/>
                <a:gd name="connsiteX78" fmla="*/ 703157 w 703906"/>
                <a:gd name="connsiteY78" fmla="*/ 152752 h 233080"/>
                <a:gd name="connsiteX79" fmla="*/ 703906 w 703906"/>
                <a:gd name="connsiteY79" fmla="*/ 160246 h 233080"/>
                <a:gd name="connsiteX80" fmla="*/ 703906 w 703906"/>
                <a:gd name="connsiteY80" fmla="*/ 233080 h 233080"/>
                <a:gd name="connsiteX81" fmla="*/ 0 w 703906"/>
                <a:gd name="connsiteY81" fmla="*/ 233080 h 233080"/>
                <a:gd name="connsiteX82" fmla="*/ 0 w 703906"/>
                <a:gd name="connsiteY82" fmla="*/ 160246 h 233080"/>
                <a:gd name="connsiteX83" fmla="*/ 999 w 703906"/>
                <a:gd name="connsiteY83" fmla="*/ 152752 h 233080"/>
                <a:gd name="connsiteX84" fmla="*/ 3246 w 703906"/>
                <a:gd name="connsiteY84" fmla="*/ 145258 h 233080"/>
                <a:gd name="connsiteX85" fmla="*/ 7490 w 703906"/>
                <a:gd name="connsiteY85" fmla="*/ 138014 h 233080"/>
                <a:gd name="connsiteX86" fmla="*/ 12857 w 703906"/>
                <a:gd name="connsiteY86" fmla="*/ 131019 h 233080"/>
                <a:gd name="connsiteX87" fmla="*/ 19973 w 703906"/>
                <a:gd name="connsiteY87" fmla="*/ 124150 h 233080"/>
                <a:gd name="connsiteX88" fmla="*/ 28336 w 703906"/>
                <a:gd name="connsiteY88" fmla="*/ 117655 h 233080"/>
                <a:gd name="connsiteX89" fmla="*/ 37948 w 703906"/>
                <a:gd name="connsiteY89" fmla="*/ 111285 h 233080"/>
                <a:gd name="connsiteX90" fmla="*/ 48808 w 703906"/>
                <a:gd name="connsiteY90" fmla="*/ 105415 h 233080"/>
                <a:gd name="connsiteX91" fmla="*/ 58544 w 703906"/>
                <a:gd name="connsiteY91" fmla="*/ 100544 h 233080"/>
                <a:gd name="connsiteX92" fmla="*/ 68655 w 703906"/>
                <a:gd name="connsiteY92" fmla="*/ 95298 h 233080"/>
                <a:gd name="connsiteX93" fmla="*/ 79266 w 703906"/>
                <a:gd name="connsiteY93" fmla="*/ 90177 h 233080"/>
                <a:gd name="connsiteX94" fmla="*/ 89751 w 703906"/>
                <a:gd name="connsiteY94" fmla="*/ 85306 h 233080"/>
                <a:gd name="connsiteX95" fmla="*/ 100612 w 703906"/>
                <a:gd name="connsiteY95" fmla="*/ 80060 h 233080"/>
                <a:gd name="connsiteX96" fmla="*/ 111347 w 703906"/>
                <a:gd name="connsiteY96" fmla="*/ 74940 h 233080"/>
                <a:gd name="connsiteX97" fmla="*/ 121832 w 703906"/>
                <a:gd name="connsiteY97" fmla="*/ 70068 h 233080"/>
                <a:gd name="connsiteX98" fmla="*/ 132443 w 703906"/>
                <a:gd name="connsiteY98" fmla="*/ 65072 h 233080"/>
                <a:gd name="connsiteX99" fmla="*/ 142803 w 703906"/>
                <a:gd name="connsiteY99" fmla="*/ 60451 h 233080"/>
                <a:gd name="connsiteX100" fmla="*/ 152540 w 703906"/>
                <a:gd name="connsiteY100" fmla="*/ 55705 h 233080"/>
                <a:gd name="connsiteX101" fmla="*/ 162152 w 703906"/>
                <a:gd name="connsiteY101" fmla="*/ 51458 h 233080"/>
                <a:gd name="connsiteX102" fmla="*/ 171389 w 703906"/>
                <a:gd name="connsiteY102" fmla="*/ 47337 h 233080"/>
                <a:gd name="connsiteX103" fmla="*/ 180002 w 703906"/>
                <a:gd name="connsiteY103" fmla="*/ 43590 h 233080"/>
                <a:gd name="connsiteX104" fmla="*/ 187991 w 703906"/>
                <a:gd name="connsiteY104" fmla="*/ 39968 h 233080"/>
                <a:gd name="connsiteX105" fmla="*/ 194982 w 703906"/>
                <a:gd name="connsiteY105" fmla="*/ 36720 h 233080"/>
                <a:gd name="connsiteX106" fmla="*/ 201597 w 703906"/>
                <a:gd name="connsiteY106" fmla="*/ 33973 h 233080"/>
                <a:gd name="connsiteX107" fmla="*/ 207215 w 703906"/>
                <a:gd name="connsiteY107" fmla="*/ 31600 h 233080"/>
                <a:gd name="connsiteX108" fmla="*/ 211709 w 703906"/>
                <a:gd name="connsiteY108" fmla="*/ 29476 h 233080"/>
                <a:gd name="connsiteX109" fmla="*/ 215453 w 703906"/>
                <a:gd name="connsiteY109" fmla="*/ 28102 h 233080"/>
                <a:gd name="connsiteX110" fmla="*/ 217700 w 703906"/>
                <a:gd name="connsiteY110" fmla="*/ 26853 h 233080"/>
                <a:gd name="connsiteX111" fmla="*/ 219198 w 703906"/>
                <a:gd name="connsiteY111" fmla="*/ 26479 h 233080"/>
                <a:gd name="connsiteX112" fmla="*/ 223567 w 703906"/>
                <a:gd name="connsiteY112" fmla="*/ 25230 h 233080"/>
                <a:gd name="connsiteX113" fmla="*/ 228061 w 703906"/>
                <a:gd name="connsiteY113" fmla="*/ 24980 h 233080"/>
                <a:gd name="connsiteX114" fmla="*/ 233678 w 703906"/>
                <a:gd name="connsiteY114" fmla="*/ 25479 h 233080"/>
                <a:gd name="connsiteX115" fmla="*/ 238796 w 703906"/>
                <a:gd name="connsiteY115" fmla="*/ 27103 h 233080"/>
                <a:gd name="connsiteX116" fmla="*/ 243540 w 703906"/>
                <a:gd name="connsiteY116" fmla="*/ 29976 h 233080"/>
                <a:gd name="connsiteX117" fmla="*/ 247534 w 703906"/>
                <a:gd name="connsiteY117" fmla="*/ 33473 h 233080"/>
                <a:gd name="connsiteX118" fmla="*/ 250530 w 703906"/>
                <a:gd name="connsiteY118" fmla="*/ 37720 h 233080"/>
                <a:gd name="connsiteX119" fmla="*/ 252902 w 703906"/>
                <a:gd name="connsiteY119" fmla="*/ 42591 h 233080"/>
                <a:gd name="connsiteX120" fmla="*/ 257396 w 703906"/>
                <a:gd name="connsiteY120" fmla="*/ 52707 h 233080"/>
                <a:gd name="connsiteX121" fmla="*/ 262014 w 703906"/>
                <a:gd name="connsiteY121" fmla="*/ 63948 h 233080"/>
                <a:gd name="connsiteX122" fmla="*/ 267007 w 703906"/>
                <a:gd name="connsiteY122" fmla="*/ 76064 h 233080"/>
                <a:gd name="connsiteX123" fmla="*/ 272375 w 703906"/>
                <a:gd name="connsiteY123" fmla="*/ 88554 h 233080"/>
                <a:gd name="connsiteX124" fmla="*/ 277992 w 703906"/>
                <a:gd name="connsiteY124" fmla="*/ 101668 h 233080"/>
                <a:gd name="connsiteX125" fmla="*/ 283859 w 703906"/>
                <a:gd name="connsiteY125" fmla="*/ 114782 h 233080"/>
                <a:gd name="connsiteX126" fmla="*/ 289726 w 703906"/>
                <a:gd name="connsiteY126" fmla="*/ 127897 h 233080"/>
                <a:gd name="connsiteX127" fmla="*/ 295593 w 703906"/>
                <a:gd name="connsiteY127" fmla="*/ 140761 h 233080"/>
                <a:gd name="connsiteX128" fmla="*/ 301460 w 703906"/>
                <a:gd name="connsiteY128" fmla="*/ 153501 h 233080"/>
                <a:gd name="connsiteX129" fmla="*/ 307077 w 703906"/>
                <a:gd name="connsiteY129" fmla="*/ 165366 h 233080"/>
                <a:gd name="connsiteX130" fmla="*/ 312445 w 703906"/>
                <a:gd name="connsiteY130" fmla="*/ 176607 h 233080"/>
                <a:gd name="connsiteX131" fmla="*/ 317563 w 703906"/>
                <a:gd name="connsiteY131" fmla="*/ 186724 h 233080"/>
                <a:gd name="connsiteX132" fmla="*/ 322556 w 703906"/>
                <a:gd name="connsiteY132" fmla="*/ 195592 h 233080"/>
                <a:gd name="connsiteX133" fmla="*/ 327175 w 703906"/>
                <a:gd name="connsiteY133" fmla="*/ 94424 h 233080"/>
                <a:gd name="connsiteX134" fmla="*/ 326925 w 703906"/>
                <a:gd name="connsiteY134" fmla="*/ 93674 h 233080"/>
                <a:gd name="connsiteX135" fmla="*/ 326301 w 703906"/>
                <a:gd name="connsiteY135" fmla="*/ 92051 h 233080"/>
                <a:gd name="connsiteX136" fmla="*/ 324928 w 703906"/>
                <a:gd name="connsiteY136" fmla="*/ 89678 h 233080"/>
                <a:gd name="connsiteX137" fmla="*/ 323430 w 703906"/>
                <a:gd name="connsiteY137" fmla="*/ 86180 h 233080"/>
                <a:gd name="connsiteX138" fmla="*/ 321557 w 703906"/>
                <a:gd name="connsiteY138" fmla="*/ 82184 h 233080"/>
                <a:gd name="connsiteX139" fmla="*/ 319186 w 703906"/>
                <a:gd name="connsiteY139" fmla="*/ 77812 h 233080"/>
                <a:gd name="connsiteX140" fmla="*/ 316939 w 703906"/>
                <a:gd name="connsiteY140" fmla="*/ 72566 h 233080"/>
                <a:gd name="connsiteX141" fmla="*/ 314567 w 703906"/>
                <a:gd name="connsiteY141" fmla="*/ 67446 h 233080"/>
                <a:gd name="connsiteX142" fmla="*/ 311696 w 703906"/>
                <a:gd name="connsiteY142" fmla="*/ 61825 h 233080"/>
                <a:gd name="connsiteX143" fmla="*/ 309199 w 703906"/>
                <a:gd name="connsiteY143" fmla="*/ 56454 h 233080"/>
                <a:gd name="connsiteX144" fmla="*/ 306578 w 703906"/>
                <a:gd name="connsiteY144" fmla="*/ 50834 h 233080"/>
                <a:gd name="connsiteX145" fmla="*/ 303957 w 703906"/>
                <a:gd name="connsiteY145" fmla="*/ 45713 h 233080"/>
                <a:gd name="connsiteX146" fmla="*/ 301710 w 703906"/>
                <a:gd name="connsiteY146" fmla="*/ 40717 h 233080"/>
                <a:gd name="connsiteX147" fmla="*/ 299588 w 703906"/>
                <a:gd name="connsiteY147" fmla="*/ 36096 h 233080"/>
                <a:gd name="connsiteX148" fmla="*/ 297715 w 703906"/>
                <a:gd name="connsiteY148" fmla="*/ 32349 h 233080"/>
                <a:gd name="connsiteX149" fmla="*/ 296092 w 703906"/>
                <a:gd name="connsiteY149" fmla="*/ 28977 h 233080"/>
                <a:gd name="connsiteX150" fmla="*/ 294844 w 703906"/>
                <a:gd name="connsiteY150" fmla="*/ 26479 h 233080"/>
                <a:gd name="connsiteX151" fmla="*/ 293970 w 703906"/>
                <a:gd name="connsiteY151" fmla="*/ 24980 h 233080"/>
                <a:gd name="connsiteX152" fmla="*/ 291848 w 703906"/>
                <a:gd name="connsiteY152" fmla="*/ 20109 h 233080"/>
                <a:gd name="connsiteX153" fmla="*/ 290850 w 703906"/>
                <a:gd name="connsiteY153" fmla="*/ 15363 h 233080"/>
                <a:gd name="connsiteX154" fmla="*/ 291099 w 703906"/>
                <a:gd name="connsiteY154" fmla="*/ 11241 h 233080"/>
                <a:gd name="connsiteX155" fmla="*/ 292472 w 703906"/>
                <a:gd name="connsiteY155" fmla="*/ 7494 h 233080"/>
                <a:gd name="connsiteX156" fmla="*/ 295094 w 703906"/>
                <a:gd name="connsiteY156" fmla="*/ 4122 h 233080"/>
                <a:gd name="connsiteX157" fmla="*/ 298339 w 703906"/>
                <a:gd name="connsiteY157" fmla="*/ 1874 h 233080"/>
                <a:gd name="connsiteX158" fmla="*/ 302583 w 703906"/>
                <a:gd name="connsiteY158" fmla="*/ 375 h 2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03906" h="233080">
                  <a:moveTo>
                    <a:pt x="307701" y="0"/>
                  </a:moveTo>
                  <a:lnTo>
                    <a:pt x="396080" y="0"/>
                  </a:lnTo>
                  <a:lnTo>
                    <a:pt x="401323" y="375"/>
                  </a:lnTo>
                  <a:lnTo>
                    <a:pt x="405442" y="1874"/>
                  </a:lnTo>
                  <a:lnTo>
                    <a:pt x="409062" y="4122"/>
                  </a:lnTo>
                  <a:lnTo>
                    <a:pt x="411309" y="7494"/>
                  </a:lnTo>
                  <a:lnTo>
                    <a:pt x="412807" y="11241"/>
                  </a:lnTo>
                  <a:lnTo>
                    <a:pt x="413056" y="15363"/>
                  </a:lnTo>
                  <a:lnTo>
                    <a:pt x="412058" y="20109"/>
                  </a:lnTo>
                  <a:lnTo>
                    <a:pt x="409936" y="24980"/>
                  </a:lnTo>
                  <a:lnTo>
                    <a:pt x="409312" y="26479"/>
                  </a:lnTo>
                  <a:lnTo>
                    <a:pt x="407814" y="28977"/>
                  </a:lnTo>
                  <a:lnTo>
                    <a:pt x="406440" y="32349"/>
                  </a:lnTo>
                  <a:lnTo>
                    <a:pt x="404318" y="36096"/>
                  </a:lnTo>
                  <a:lnTo>
                    <a:pt x="402196" y="40717"/>
                  </a:lnTo>
                  <a:lnTo>
                    <a:pt x="399825" y="45713"/>
                  </a:lnTo>
                  <a:lnTo>
                    <a:pt x="397328" y="50834"/>
                  </a:lnTo>
                  <a:lnTo>
                    <a:pt x="394707" y="56454"/>
                  </a:lnTo>
                  <a:lnTo>
                    <a:pt x="392085" y="61825"/>
                  </a:lnTo>
                  <a:lnTo>
                    <a:pt x="389589" y="67446"/>
                  </a:lnTo>
                  <a:lnTo>
                    <a:pt x="386967" y="72566"/>
                  </a:lnTo>
                  <a:lnTo>
                    <a:pt x="384596" y="77812"/>
                  </a:lnTo>
                  <a:lnTo>
                    <a:pt x="382474" y="82184"/>
                  </a:lnTo>
                  <a:lnTo>
                    <a:pt x="380601" y="86180"/>
                  </a:lnTo>
                  <a:lnTo>
                    <a:pt x="378978" y="89678"/>
                  </a:lnTo>
                  <a:lnTo>
                    <a:pt x="377855" y="92051"/>
                  </a:lnTo>
                  <a:lnTo>
                    <a:pt x="376856" y="93674"/>
                  </a:lnTo>
                  <a:lnTo>
                    <a:pt x="376731" y="94424"/>
                  </a:lnTo>
                  <a:lnTo>
                    <a:pt x="381600" y="195592"/>
                  </a:lnTo>
                  <a:lnTo>
                    <a:pt x="386343" y="186724"/>
                  </a:lnTo>
                  <a:lnTo>
                    <a:pt x="391461" y="176607"/>
                  </a:lnTo>
                  <a:lnTo>
                    <a:pt x="396829" y="165366"/>
                  </a:lnTo>
                  <a:lnTo>
                    <a:pt x="402696" y="153501"/>
                  </a:lnTo>
                  <a:lnTo>
                    <a:pt x="408313" y="140761"/>
                  </a:lnTo>
                  <a:lnTo>
                    <a:pt x="414180" y="127897"/>
                  </a:lnTo>
                  <a:lnTo>
                    <a:pt x="420047" y="114782"/>
                  </a:lnTo>
                  <a:lnTo>
                    <a:pt x="425914" y="101668"/>
                  </a:lnTo>
                  <a:lnTo>
                    <a:pt x="431531" y="88554"/>
                  </a:lnTo>
                  <a:lnTo>
                    <a:pt x="436899" y="76064"/>
                  </a:lnTo>
                  <a:lnTo>
                    <a:pt x="442017" y="63948"/>
                  </a:lnTo>
                  <a:lnTo>
                    <a:pt x="446760" y="52707"/>
                  </a:lnTo>
                  <a:lnTo>
                    <a:pt x="451004" y="42591"/>
                  </a:lnTo>
                  <a:lnTo>
                    <a:pt x="453376" y="37720"/>
                  </a:lnTo>
                  <a:lnTo>
                    <a:pt x="456621" y="33473"/>
                  </a:lnTo>
                  <a:lnTo>
                    <a:pt x="460616" y="29976"/>
                  </a:lnTo>
                  <a:lnTo>
                    <a:pt x="464985" y="27103"/>
                  </a:lnTo>
                  <a:lnTo>
                    <a:pt x="470477" y="25479"/>
                  </a:lnTo>
                  <a:lnTo>
                    <a:pt x="475845" y="24980"/>
                  </a:lnTo>
                  <a:lnTo>
                    <a:pt x="480464" y="25230"/>
                  </a:lnTo>
                  <a:lnTo>
                    <a:pt x="484708" y="26479"/>
                  </a:lnTo>
                  <a:lnTo>
                    <a:pt x="484957" y="26479"/>
                  </a:lnTo>
                  <a:lnTo>
                    <a:pt x="486081" y="26853"/>
                  </a:lnTo>
                  <a:lnTo>
                    <a:pt x="488702" y="28102"/>
                  </a:lnTo>
                  <a:lnTo>
                    <a:pt x="492197" y="29476"/>
                  </a:lnTo>
                  <a:lnTo>
                    <a:pt x="496941" y="31600"/>
                  </a:lnTo>
                  <a:lnTo>
                    <a:pt x="502309" y="33973"/>
                  </a:lnTo>
                  <a:lnTo>
                    <a:pt x="508924" y="36720"/>
                  </a:lnTo>
                  <a:lnTo>
                    <a:pt x="516164" y="39968"/>
                  </a:lnTo>
                  <a:lnTo>
                    <a:pt x="524153" y="43590"/>
                  </a:lnTo>
                  <a:lnTo>
                    <a:pt x="532517" y="47337"/>
                  </a:lnTo>
                  <a:lnTo>
                    <a:pt x="541629" y="51458"/>
                  </a:lnTo>
                  <a:lnTo>
                    <a:pt x="551241" y="55705"/>
                  </a:lnTo>
                  <a:lnTo>
                    <a:pt x="561352" y="60451"/>
                  </a:lnTo>
                  <a:lnTo>
                    <a:pt x="571463" y="65072"/>
                  </a:lnTo>
                  <a:lnTo>
                    <a:pt x="581949" y="70068"/>
                  </a:lnTo>
                  <a:lnTo>
                    <a:pt x="592809" y="74940"/>
                  </a:lnTo>
                  <a:lnTo>
                    <a:pt x="603294" y="80060"/>
                  </a:lnTo>
                  <a:lnTo>
                    <a:pt x="614155" y="85306"/>
                  </a:lnTo>
                  <a:lnTo>
                    <a:pt x="624640" y="90177"/>
                  </a:lnTo>
                  <a:lnTo>
                    <a:pt x="635250" y="95298"/>
                  </a:lnTo>
                  <a:lnTo>
                    <a:pt x="645237" y="100544"/>
                  </a:lnTo>
                  <a:lnTo>
                    <a:pt x="655348" y="105415"/>
                  </a:lnTo>
                  <a:lnTo>
                    <a:pt x="666208" y="111285"/>
                  </a:lnTo>
                  <a:lnTo>
                    <a:pt x="675820" y="117655"/>
                  </a:lnTo>
                  <a:lnTo>
                    <a:pt x="683934" y="124150"/>
                  </a:lnTo>
                  <a:lnTo>
                    <a:pt x="691049" y="131019"/>
                  </a:lnTo>
                  <a:lnTo>
                    <a:pt x="696666" y="138014"/>
                  </a:lnTo>
                  <a:lnTo>
                    <a:pt x="700660" y="145258"/>
                  </a:lnTo>
                  <a:lnTo>
                    <a:pt x="703157" y="152752"/>
                  </a:lnTo>
                  <a:lnTo>
                    <a:pt x="703906" y="160246"/>
                  </a:lnTo>
                  <a:lnTo>
                    <a:pt x="703906" y="233080"/>
                  </a:lnTo>
                  <a:lnTo>
                    <a:pt x="0" y="233080"/>
                  </a:lnTo>
                  <a:lnTo>
                    <a:pt x="0" y="160246"/>
                  </a:lnTo>
                  <a:lnTo>
                    <a:pt x="999" y="152752"/>
                  </a:lnTo>
                  <a:lnTo>
                    <a:pt x="3246" y="145258"/>
                  </a:lnTo>
                  <a:lnTo>
                    <a:pt x="7490" y="138014"/>
                  </a:lnTo>
                  <a:lnTo>
                    <a:pt x="12857" y="131019"/>
                  </a:lnTo>
                  <a:lnTo>
                    <a:pt x="19973" y="124150"/>
                  </a:lnTo>
                  <a:lnTo>
                    <a:pt x="28336" y="117655"/>
                  </a:lnTo>
                  <a:lnTo>
                    <a:pt x="37948" y="111285"/>
                  </a:lnTo>
                  <a:lnTo>
                    <a:pt x="48808" y="105415"/>
                  </a:lnTo>
                  <a:lnTo>
                    <a:pt x="58544" y="100544"/>
                  </a:lnTo>
                  <a:lnTo>
                    <a:pt x="68655" y="95298"/>
                  </a:lnTo>
                  <a:lnTo>
                    <a:pt x="79266" y="90177"/>
                  </a:lnTo>
                  <a:lnTo>
                    <a:pt x="89751" y="85306"/>
                  </a:lnTo>
                  <a:lnTo>
                    <a:pt x="100612" y="80060"/>
                  </a:lnTo>
                  <a:lnTo>
                    <a:pt x="111347" y="74940"/>
                  </a:lnTo>
                  <a:lnTo>
                    <a:pt x="121832" y="70068"/>
                  </a:lnTo>
                  <a:lnTo>
                    <a:pt x="132443" y="65072"/>
                  </a:lnTo>
                  <a:lnTo>
                    <a:pt x="142803" y="60451"/>
                  </a:lnTo>
                  <a:lnTo>
                    <a:pt x="152540" y="55705"/>
                  </a:lnTo>
                  <a:lnTo>
                    <a:pt x="162152" y="51458"/>
                  </a:lnTo>
                  <a:lnTo>
                    <a:pt x="171389" y="47337"/>
                  </a:lnTo>
                  <a:lnTo>
                    <a:pt x="180002" y="43590"/>
                  </a:lnTo>
                  <a:lnTo>
                    <a:pt x="187991" y="39968"/>
                  </a:lnTo>
                  <a:lnTo>
                    <a:pt x="194982" y="36720"/>
                  </a:lnTo>
                  <a:lnTo>
                    <a:pt x="201597" y="33973"/>
                  </a:lnTo>
                  <a:lnTo>
                    <a:pt x="207215" y="31600"/>
                  </a:lnTo>
                  <a:lnTo>
                    <a:pt x="211709" y="29476"/>
                  </a:lnTo>
                  <a:lnTo>
                    <a:pt x="215453" y="28102"/>
                  </a:lnTo>
                  <a:lnTo>
                    <a:pt x="217700" y="26853"/>
                  </a:lnTo>
                  <a:lnTo>
                    <a:pt x="219198" y="26479"/>
                  </a:lnTo>
                  <a:lnTo>
                    <a:pt x="223567" y="25230"/>
                  </a:lnTo>
                  <a:lnTo>
                    <a:pt x="228061" y="24980"/>
                  </a:lnTo>
                  <a:lnTo>
                    <a:pt x="233678" y="25479"/>
                  </a:lnTo>
                  <a:lnTo>
                    <a:pt x="238796" y="27103"/>
                  </a:lnTo>
                  <a:lnTo>
                    <a:pt x="243540" y="29976"/>
                  </a:lnTo>
                  <a:lnTo>
                    <a:pt x="247534" y="33473"/>
                  </a:lnTo>
                  <a:lnTo>
                    <a:pt x="250530" y="37720"/>
                  </a:lnTo>
                  <a:lnTo>
                    <a:pt x="252902" y="42591"/>
                  </a:lnTo>
                  <a:lnTo>
                    <a:pt x="257396" y="52707"/>
                  </a:lnTo>
                  <a:lnTo>
                    <a:pt x="262014" y="63948"/>
                  </a:lnTo>
                  <a:lnTo>
                    <a:pt x="267007" y="76064"/>
                  </a:lnTo>
                  <a:lnTo>
                    <a:pt x="272375" y="88554"/>
                  </a:lnTo>
                  <a:lnTo>
                    <a:pt x="277992" y="101668"/>
                  </a:lnTo>
                  <a:lnTo>
                    <a:pt x="283859" y="114782"/>
                  </a:lnTo>
                  <a:lnTo>
                    <a:pt x="289726" y="127897"/>
                  </a:lnTo>
                  <a:lnTo>
                    <a:pt x="295593" y="140761"/>
                  </a:lnTo>
                  <a:lnTo>
                    <a:pt x="301460" y="153501"/>
                  </a:lnTo>
                  <a:lnTo>
                    <a:pt x="307077" y="165366"/>
                  </a:lnTo>
                  <a:lnTo>
                    <a:pt x="312445" y="176607"/>
                  </a:lnTo>
                  <a:lnTo>
                    <a:pt x="317563" y="186724"/>
                  </a:lnTo>
                  <a:lnTo>
                    <a:pt x="322556" y="195592"/>
                  </a:lnTo>
                  <a:lnTo>
                    <a:pt x="327175" y="94424"/>
                  </a:lnTo>
                  <a:lnTo>
                    <a:pt x="326925" y="93674"/>
                  </a:lnTo>
                  <a:lnTo>
                    <a:pt x="326301" y="92051"/>
                  </a:lnTo>
                  <a:lnTo>
                    <a:pt x="324928" y="89678"/>
                  </a:lnTo>
                  <a:lnTo>
                    <a:pt x="323430" y="86180"/>
                  </a:lnTo>
                  <a:lnTo>
                    <a:pt x="321557" y="82184"/>
                  </a:lnTo>
                  <a:lnTo>
                    <a:pt x="319186" y="77812"/>
                  </a:lnTo>
                  <a:lnTo>
                    <a:pt x="316939" y="72566"/>
                  </a:lnTo>
                  <a:lnTo>
                    <a:pt x="314567" y="67446"/>
                  </a:lnTo>
                  <a:lnTo>
                    <a:pt x="311696" y="61825"/>
                  </a:lnTo>
                  <a:lnTo>
                    <a:pt x="309199" y="56454"/>
                  </a:lnTo>
                  <a:lnTo>
                    <a:pt x="306578" y="50834"/>
                  </a:lnTo>
                  <a:lnTo>
                    <a:pt x="303957" y="45713"/>
                  </a:lnTo>
                  <a:lnTo>
                    <a:pt x="301710" y="40717"/>
                  </a:lnTo>
                  <a:lnTo>
                    <a:pt x="299588" y="36096"/>
                  </a:lnTo>
                  <a:lnTo>
                    <a:pt x="297715" y="32349"/>
                  </a:lnTo>
                  <a:lnTo>
                    <a:pt x="296092" y="28977"/>
                  </a:lnTo>
                  <a:lnTo>
                    <a:pt x="294844" y="26479"/>
                  </a:lnTo>
                  <a:lnTo>
                    <a:pt x="293970" y="24980"/>
                  </a:lnTo>
                  <a:lnTo>
                    <a:pt x="291848" y="20109"/>
                  </a:lnTo>
                  <a:lnTo>
                    <a:pt x="290850" y="15363"/>
                  </a:lnTo>
                  <a:lnTo>
                    <a:pt x="291099" y="11241"/>
                  </a:lnTo>
                  <a:lnTo>
                    <a:pt x="292472" y="7494"/>
                  </a:lnTo>
                  <a:lnTo>
                    <a:pt x="295094" y="4122"/>
                  </a:lnTo>
                  <a:lnTo>
                    <a:pt x="298339" y="1874"/>
                  </a:lnTo>
                  <a:lnTo>
                    <a:pt x="302583" y="3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grpSp>
        <p:nvGrpSpPr>
          <p:cNvPr id="51" name="Group 17">
            <a:extLst>
              <a:ext uri="{FF2B5EF4-FFF2-40B4-BE49-F238E27FC236}">
                <a16:creationId xmlns:a16="http://schemas.microsoft.com/office/drawing/2014/main" id="{26D4F6D6-1F87-4335-9A9E-8E382768F2CC}"/>
              </a:ext>
            </a:extLst>
          </p:cNvPr>
          <p:cNvGrpSpPr/>
          <p:nvPr userDrawn="1"/>
        </p:nvGrpSpPr>
        <p:grpSpPr>
          <a:xfrm>
            <a:off x="10039748" y="779346"/>
            <a:ext cx="570852" cy="536768"/>
            <a:chOff x="8627102" y="639387"/>
            <a:chExt cx="703906" cy="682790"/>
          </a:xfrm>
          <a:solidFill>
            <a:schemeClr val="tx1"/>
          </a:solidFill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2DADC4A1-F925-4835-B0E4-9BAB79910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375" y="639387"/>
              <a:ext cx="323612" cy="404515"/>
            </a:xfrm>
            <a:custGeom>
              <a:avLst/>
              <a:gdLst>
                <a:gd name="T0" fmla="*/ 1296 w 2593"/>
                <a:gd name="T1" fmla="*/ 0 h 3240"/>
                <a:gd name="T2" fmla="*/ 1298 w 2593"/>
                <a:gd name="T3" fmla="*/ 0 h 3240"/>
                <a:gd name="T4" fmla="*/ 1305 w 2593"/>
                <a:gd name="T5" fmla="*/ 0 h 3240"/>
                <a:gd name="T6" fmla="*/ 1433 w 2593"/>
                <a:gd name="T7" fmla="*/ 4 h 3240"/>
                <a:gd name="T8" fmla="*/ 1749 w 2593"/>
                <a:gd name="T9" fmla="*/ 51 h 3240"/>
                <a:gd name="T10" fmla="*/ 2004 w 2593"/>
                <a:gd name="T11" fmla="*/ 143 h 3240"/>
                <a:gd name="T12" fmla="*/ 2201 w 2593"/>
                <a:gd name="T13" fmla="*/ 270 h 3240"/>
                <a:gd name="T14" fmla="*/ 2349 w 2593"/>
                <a:gd name="T15" fmla="*/ 420 h 3240"/>
                <a:gd name="T16" fmla="*/ 2455 w 2593"/>
                <a:gd name="T17" fmla="*/ 584 h 3240"/>
                <a:gd name="T18" fmla="*/ 2520 w 2593"/>
                <a:gd name="T19" fmla="*/ 747 h 3240"/>
                <a:gd name="T20" fmla="*/ 2554 w 2593"/>
                <a:gd name="T21" fmla="*/ 897 h 3240"/>
                <a:gd name="T22" fmla="*/ 2562 w 2593"/>
                <a:gd name="T23" fmla="*/ 1028 h 3240"/>
                <a:gd name="T24" fmla="*/ 2548 w 2593"/>
                <a:gd name="T25" fmla="*/ 1176 h 3240"/>
                <a:gd name="T26" fmla="*/ 2524 w 2593"/>
                <a:gd name="T27" fmla="*/ 1349 h 3240"/>
                <a:gd name="T28" fmla="*/ 2500 w 2593"/>
                <a:gd name="T29" fmla="*/ 1495 h 3240"/>
                <a:gd name="T30" fmla="*/ 2483 w 2593"/>
                <a:gd name="T31" fmla="*/ 1591 h 3240"/>
                <a:gd name="T32" fmla="*/ 2483 w 2593"/>
                <a:gd name="T33" fmla="*/ 1612 h 3240"/>
                <a:gd name="T34" fmla="*/ 2515 w 2593"/>
                <a:gd name="T35" fmla="*/ 1636 h 3240"/>
                <a:gd name="T36" fmla="*/ 2560 w 2593"/>
                <a:gd name="T37" fmla="*/ 1702 h 3240"/>
                <a:gd name="T38" fmla="*/ 2592 w 2593"/>
                <a:gd name="T39" fmla="*/ 1818 h 3240"/>
                <a:gd name="T40" fmla="*/ 2577 w 2593"/>
                <a:gd name="T41" fmla="*/ 2008 h 3240"/>
                <a:gd name="T42" fmla="*/ 2537 w 2593"/>
                <a:gd name="T43" fmla="*/ 2143 h 3240"/>
                <a:gd name="T44" fmla="*/ 2486 w 2593"/>
                <a:gd name="T45" fmla="*/ 2218 h 3240"/>
                <a:gd name="T46" fmla="*/ 2430 w 2593"/>
                <a:gd name="T47" fmla="*/ 2257 h 3240"/>
                <a:gd name="T48" fmla="*/ 2376 w 2593"/>
                <a:gd name="T49" fmla="*/ 2284 h 3240"/>
                <a:gd name="T50" fmla="*/ 2331 w 2593"/>
                <a:gd name="T51" fmla="*/ 2323 h 3240"/>
                <a:gd name="T52" fmla="*/ 2302 w 2593"/>
                <a:gd name="T53" fmla="*/ 2400 h 3240"/>
                <a:gd name="T54" fmla="*/ 2214 w 2593"/>
                <a:gd name="T55" fmla="*/ 2648 h 3240"/>
                <a:gd name="T56" fmla="*/ 2071 w 2593"/>
                <a:gd name="T57" fmla="*/ 2854 h 3240"/>
                <a:gd name="T58" fmla="*/ 1901 w 2593"/>
                <a:gd name="T59" fmla="*/ 3017 h 3240"/>
                <a:gd name="T60" fmla="*/ 1732 w 2593"/>
                <a:gd name="T61" fmla="*/ 3130 h 3240"/>
                <a:gd name="T62" fmla="*/ 1493 w 2593"/>
                <a:gd name="T63" fmla="*/ 3218 h 3240"/>
                <a:gd name="T64" fmla="*/ 1298 w 2593"/>
                <a:gd name="T65" fmla="*/ 3240 h 3240"/>
                <a:gd name="T66" fmla="*/ 1296 w 2593"/>
                <a:gd name="T67" fmla="*/ 3240 h 3240"/>
                <a:gd name="T68" fmla="*/ 1007 w 2593"/>
                <a:gd name="T69" fmla="*/ 3190 h 3240"/>
                <a:gd name="T70" fmla="*/ 808 w 2593"/>
                <a:gd name="T71" fmla="*/ 3098 h 3240"/>
                <a:gd name="T72" fmla="*/ 635 w 2593"/>
                <a:gd name="T73" fmla="*/ 2968 h 3240"/>
                <a:gd name="T74" fmla="*/ 472 w 2593"/>
                <a:gd name="T75" fmla="*/ 2790 h 3240"/>
                <a:gd name="T76" fmla="*/ 342 w 2593"/>
                <a:gd name="T77" fmla="*/ 2569 h 3240"/>
                <a:gd name="T78" fmla="*/ 284 w 2593"/>
                <a:gd name="T79" fmla="*/ 2370 h 3240"/>
                <a:gd name="T80" fmla="*/ 248 w 2593"/>
                <a:gd name="T81" fmla="*/ 2308 h 3240"/>
                <a:gd name="T82" fmla="*/ 201 w 2593"/>
                <a:gd name="T83" fmla="*/ 2274 h 3240"/>
                <a:gd name="T84" fmla="*/ 145 w 2593"/>
                <a:gd name="T85" fmla="*/ 2246 h 3240"/>
                <a:gd name="T86" fmla="*/ 90 w 2593"/>
                <a:gd name="T87" fmla="*/ 2199 h 3240"/>
                <a:gd name="T88" fmla="*/ 42 w 2593"/>
                <a:gd name="T89" fmla="*/ 2107 h 3240"/>
                <a:gd name="T90" fmla="*/ 8 w 2593"/>
                <a:gd name="T91" fmla="*/ 1946 h 3240"/>
                <a:gd name="T92" fmla="*/ 10 w 2593"/>
                <a:gd name="T93" fmla="*/ 1773 h 3240"/>
                <a:gd name="T94" fmla="*/ 49 w 2593"/>
                <a:gd name="T95" fmla="*/ 1674 h 3240"/>
                <a:gd name="T96" fmla="*/ 94 w 2593"/>
                <a:gd name="T97" fmla="*/ 1625 h 3240"/>
                <a:gd name="T98" fmla="*/ 115 w 2593"/>
                <a:gd name="T99" fmla="*/ 1612 h 3240"/>
                <a:gd name="T100" fmla="*/ 105 w 2593"/>
                <a:gd name="T101" fmla="*/ 1567 h 3240"/>
                <a:gd name="T102" fmla="*/ 87 w 2593"/>
                <a:gd name="T103" fmla="*/ 1450 h 3240"/>
                <a:gd name="T104" fmla="*/ 62 w 2593"/>
                <a:gd name="T105" fmla="*/ 1293 h 3240"/>
                <a:gd name="T106" fmla="*/ 40 w 2593"/>
                <a:gd name="T107" fmla="*/ 1120 h 3240"/>
                <a:gd name="T108" fmla="*/ 32 w 2593"/>
                <a:gd name="T109" fmla="*/ 987 h 3240"/>
                <a:gd name="T110" fmla="*/ 47 w 2593"/>
                <a:gd name="T111" fmla="*/ 850 h 3240"/>
                <a:gd name="T112" fmla="*/ 92 w 2593"/>
                <a:gd name="T113" fmla="*/ 692 h 3240"/>
                <a:gd name="T114" fmla="*/ 169 w 2593"/>
                <a:gd name="T115" fmla="*/ 529 h 3240"/>
                <a:gd name="T116" fmla="*/ 288 w 2593"/>
                <a:gd name="T117" fmla="*/ 370 h 3240"/>
                <a:gd name="T118" fmla="*/ 453 w 2593"/>
                <a:gd name="T119" fmla="*/ 225 h 3240"/>
                <a:gd name="T120" fmla="*/ 669 w 2593"/>
                <a:gd name="T121" fmla="*/ 107 h 3240"/>
                <a:gd name="T122" fmla="*/ 943 w 2593"/>
                <a:gd name="T123" fmla="*/ 30 h 3240"/>
                <a:gd name="T124" fmla="*/ 1281 w 2593"/>
                <a:gd name="T125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3" h="3240">
                  <a:moveTo>
                    <a:pt x="1281" y="0"/>
                  </a:moveTo>
                  <a:lnTo>
                    <a:pt x="1281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433" y="4"/>
                  </a:lnTo>
                  <a:lnTo>
                    <a:pt x="1546" y="13"/>
                  </a:lnTo>
                  <a:lnTo>
                    <a:pt x="1651" y="30"/>
                  </a:lnTo>
                  <a:lnTo>
                    <a:pt x="1749" y="51"/>
                  </a:lnTo>
                  <a:lnTo>
                    <a:pt x="1841" y="77"/>
                  </a:lnTo>
                  <a:lnTo>
                    <a:pt x="1925" y="107"/>
                  </a:lnTo>
                  <a:lnTo>
                    <a:pt x="2004" y="143"/>
                  </a:lnTo>
                  <a:lnTo>
                    <a:pt x="2075" y="182"/>
                  </a:lnTo>
                  <a:lnTo>
                    <a:pt x="2141" y="225"/>
                  </a:lnTo>
                  <a:lnTo>
                    <a:pt x="2201" y="270"/>
                  </a:lnTo>
                  <a:lnTo>
                    <a:pt x="2256" y="319"/>
                  </a:lnTo>
                  <a:lnTo>
                    <a:pt x="2306" y="370"/>
                  </a:lnTo>
                  <a:lnTo>
                    <a:pt x="2349" y="420"/>
                  </a:lnTo>
                  <a:lnTo>
                    <a:pt x="2389" y="475"/>
                  </a:lnTo>
                  <a:lnTo>
                    <a:pt x="2425" y="529"/>
                  </a:lnTo>
                  <a:lnTo>
                    <a:pt x="2455" y="584"/>
                  </a:lnTo>
                  <a:lnTo>
                    <a:pt x="2481" y="638"/>
                  </a:lnTo>
                  <a:lnTo>
                    <a:pt x="2501" y="692"/>
                  </a:lnTo>
                  <a:lnTo>
                    <a:pt x="2520" y="747"/>
                  </a:lnTo>
                  <a:lnTo>
                    <a:pt x="2535" y="797"/>
                  </a:lnTo>
                  <a:lnTo>
                    <a:pt x="2547" y="850"/>
                  </a:lnTo>
                  <a:lnTo>
                    <a:pt x="2554" y="897"/>
                  </a:lnTo>
                  <a:lnTo>
                    <a:pt x="2560" y="944"/>
                  </a:lnTo>
                  <a:lnTo>
                    <a:pt x="2562" y="987"/>
                  </a:lnTo>
                  <a:lnTo>
                    <a:pt x="2562" y="1028"/>
                  </a:lnTo>
                  <a:lnTo>
                    <a:pt x="2560" y="1064"/>
                  </a:lnTo>
                  <a:lnTo>
                    <a:pt x="2554" y="1120"/>
                  </a:lnTo>
                  <a:lnTo>
                    <a:pt x="2548" y="1176"/>
                  </a:lnTo>
                  <a:lnTo>
                    <a:pt x="2541" y="1235"/>
                  </a:lnTo>
                  <a:lnTo>
                    <a:pt x="2532" y="1293"/>
                  </a:lnTo>
                  <a:lnTo>
                    <a:pt x="2524" y="1349"/>
                  </a:lnTo>
                  <a:lnTo>
                    <a:pt x="2515" y="1402"/>
                  </a:lnTo>
                  <a:lnTo>
                    <a:pt x="2507" y="1450"/>
                  </a:lnTo>
                  <a:lnTo>
                    <a:pt x="2500" y="1495"/>
                  </a:lnTo>
                  <a:lnTo>
                    <a:pt x="2494" y="1535"/>
                  </a:lnTo>
                  <a:lnTo>
                    <a:pt x="2488" y="1567"/>
                  </a:lnTo>
                  <a:lnTo>
                    <a:pt x="2483" y="1591"/>
                  </a:lnTo>
                  <a:lnTo>
                    <a:pt x="2481" y="1606"/>
                  </a:lnTo>
                  <a:lnTo>
                    <a:pt x="2479" y="1612"/>
                  </a:lnTo>
                  <a:lnTo>
                    <a:pt x="2483" y="1612"/>
                  </a:lnTo>
                  <a:lnTo>
                    <a:pt x="2490" y="1617"/>
                  </a:lnTo>
                  <a:lnTo>
                    <a:pt x="2500" y="1625"/>
                  </a:lnTo>
                  <a:lnTo>
                    <a:pt x="2515" y="1636"/>
                  </a:lnTo>
                  <a:lnTo>
                    <a:pt x="2530" y="1653"/>
                  </a:lnTo>
                  <a:lnTo>
                    <a:pt x="2545" y="1674"/>
                  </a:lnTo>
                  <a:lnTo>
                    <a:pt x="2560" y="1702"/>
                  </a:lnTo>
                  <a:lnTo>
                    <a:pt x="2573" y="1734"/>
                  </a:lnTo>
                  <a:lnTo>
                    <a:pt x="2584" y="1773"/>
                  </a:lnTo>
                  <a:lnTo>
                    <a:pt x="2592" y="1818"/>
                  </a:lnTo>
                  <a:lnTo>
                    <a:pt x="2593" y="1873"/>
                  </a:lnTo>
                  <a:lnTo>
                    <a:pt x="2586" y="1946"/>
                  </a:lnTo>
                  <a:lnTo>
                    <a:pt x="2577" y="2008"/>
                  </a:lnTo>
                  <a:lnTo>
                    <a:pt x="2565" y="2062"/>
                  </a:lnTo>
                  <a:lnTo>
                    <a:pt x="2552" y="2107"/>
                  </a:lnTo>
                  <a:lnTo>
                    <a:pt x="2537" y="2143"/>
                  </a:lnTo>
                  <a:lnTo>
                    <a:pt x="2520" y="2175"/>
                  </a:lnTo>
                  <a:lnTo>
                    <a:pt x="2503" y="2199"/>
                  </a:lnTo>
                  <a:lnTo>
                    <a:pt x="2486" y="2218"/>
                  </a:lnTo>
                  <a:lnTo>
                    <a:pt x="2468" y="2235"/>
                  </a:lnTo>
                  <a:lnTo>
                    <a:pt x="2449" y="2246"/>
                  </a:lnTo>
                  <a:lnTo>
                    <a:pt x="2430" y="2257"/>
                  </a:lnTo>
                  <a:lnTo>
                    <a:pt x="2411" y="2267"/>
                  </a:lnTo>
                  <a:lnTo>
                    <a:pt x="2394" y="2274"/>
                  </a:lnTo>
                  <a:lnTo>
                    <a:pt x="2376" y="2284"/>
                  </a:lnTo>
                  <a:lnTo>
                    <a:pt x="2361" y="2295"/>
                  </a:lnTo>
                  <a:lnTo>
                    <a:pt x="2346" y="2308"/>
                  </a:lnTo>
                  <a:lnTo>
                    <a:pt x="2331" y="2323"/>
                  </a:lnTo>
                  <a:lnTo>
                    <a:pt x="2319" y="2344"/>
                  </a:lnTo>
                  <a:lnTo>
                    <a:pt x="2310" y="2370"/>
                  </a:lnTo>
                  <a:lnTo>
                    <a:pt x="2302" y="2400"/>
                  </a:lnTo>
                  <a:lnTo>
                    <a:pt x="2280" y="2486"/>
                  </a:lnTo>
                  <a:lnTo>
                    <a:pt x="2252" y="2569"/>
                  </a:lnTo>
                  <a:lnTo>
                    <a:pt x="2214" y="2648"/>
                  </a:lnTo>
                  <a:lnTo>
                    <a:pt x="2171" y="2721"/>
                  </a:lnTo>
                  <a:lnTo>
                    <a:pt x="2124" y="2790"/>
                  </a:lnTo>
                  <a:lnTo>
                    <a:pt x="2071" y="2854"/>
                  </a:lnTo>
                  <a:lnTo>
                    <a:pt x="2015" y="2914"/>
                  </a:lnTo>
                  <a:lnTo>
                    <a:pt x="1959" y="2968"/>
                  </a:lnTo>
                  <a:lnTo>
                    <a:pt x="1901" y="3017"/>
                  </a:lnTo>
                  <a:lnTo>
                    <a:pt x="1842" y="3060"/>
                  </a:lnTo>
                  <a:lnTo>
                    <a:pt x="1786" y="3098"/>
                  </a:lnTo>
                  <a:lnTo>
                    <a:pt x="1732" y="3130"/>
                  </a:lnTo>
                  <a:lnTo>
                    <a:pt x="1681" y="3154"/>
                  </a:lnTo>
                  <a:lnTo>
                    <a:pt x="1589" y="3190"/>
                  </a:lnTo>
                  <a:lnTo>
                    <a:pt x="1493" y="3218"/>
                  </a:lnTo>
                  <a:lnTo>
                    <a:pt x="1397" y="3233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8" y="3240"/>
                  </a:lnTo>
                  <a:lnTo>
                    <a:pt x="1296" y="3240"/>
                  </a:lnTo>
                  <a:lnTo>
                    <a:pt x="1296" y="3240"/>
                  </a:lnTo>
                  <a:lnTo>
                    <a:pt x="1196" y="3233"/>
                  </a:lnTo>
                  <a:lnTo>
                    <a:pt x="1101" y="3218"/>
                  </a:lnTo>
                  <a:lnTo>
                    <a:pt x="1007" y="3190"/>
                  </a:lnTo>
                  <a:lnTo>
                    <a:pt x="913" y="3154"/>
                  </a:lnTo>
                  <a:lnTo>
                    <a:pt x="862" y="3130"/>
                  </a:lnTo>
                  <a:lnTo>
                    <a:pt x="808" y="3098"/>
                  </a:lnTo>
                  <a:lnTo>
                    <a:pt x="751" y="3060"/>
                  </a:lnTo>
                  <a:lnTo>
                    <a:pt x="693" y="3017"/>
                  </a:lnTo>
                  <a:lnTo>
                    <a:pt x="635" y="2968"/>
                  </a:lnTo>
                  <a:lnTo>
                    <a:pt x="579" y="2914"/>
                  </a:lnTo>
                  <a:lnTo>
                    <a:pt x="522" y="2854"/>
                  </a:lnTo>
                  <a:lnTo>
                    <a:pt x="472" y="2790"/>
                  </a:lnTo>
                  <a:lnTo>
                    <a:pt x="423" y="2721"/>
                  </a:lnTo>
                  <a:lnTo>
                    <a:pt x="380" y="2648"/>
                  </a:lnTo>
                  <a:lnTo>
                    <a:pt x="342" y="2569"/>
                  </a:lnTo>
                  <a:lnTo>
                    <a:pt x="314" y="2486"/>
                  </a:lnTo>
                  <a:lnTo>
                    <a:pt x="291" y="2400"/>
                  </a:lnTo>
                  <a:lnTo>
                    <a:pt x="284" y="2370"/>
                  </a:lnTo>
                  <a:lnTo>
                    <a:pt x="274" y="2344"/>
                  </a:lnTo>
                  <a:lnTo>
                    <a:pt x="263" y="2323"/>
                  </a:lnTo>
                  <a:lnTo>
                    <a:pt x="248" y="2308"/>
                  </a:lnTo>
                  <a:lnTo>
                    <a:pt x="233" y="2295"/>
                  </a:lnTo>
                  <a:lnTo>
                    <a:pt x="218" y="2284"/>
                  </a:lnTo>
                  <a:lnTo>
                    <a:pt x="201" y="2274"/>
                  </a:lnTo>
                  <a:lnTo>
                    <a:pt x="182" y="2267"/>
                  </a:lnTo>
                  <a:lnTo>
                    <a:pt x="164" y="2257"/>
                  </a:lnTo>
                  <a:lnTo>
                    <a:pt x="145" y="2246"/>
                  </a:lnTo>
                  <a:lnTo>
                    <a:pt x="126" y="2235"/>
                  </a:lnTo>
                  <a:lnTo>
                    <a:pt x="107" y="2218"/>
                  </a:lnTo>
                  <a:lnTo>
                    <a:pt x="90" y="2199"/>
                  </a:lnTo>
                  <a:lnTo>
                    <a:pt x="74" y="2175"/>
                  </a:lnTo>
                  <a:lnTo>
                    <a:pt x="57" y="2143"/>
                  </a:lnTo>
                  <a:lnTo>
                    <a:pt x="42" y="2107"/>
                  </a:lnTo>
                  <a:lnTo>
                    <a:pt x="29" y="2062"/>
                  </a:lnTo>
                  <a:lnTo>
                    <a:pt x="17" y="2008"/>
                  </a:lnTo>
                  <a:lnTo>
                    <a:pt x="8" y="1946"/>
                  </a:lnTo>
                  <a:lnTo>
                    <a:pt x="0" y="1873"/>
                  </a:lnTo>
                  <a:lnTo>
                    <a:pt x="2" y="1818"/>
                  </a:lnTo>
                  <a:lnTo>
                    <a:pt x="10" y="1773"/>
                  </a:lnTo>
                  <a:lnTo>
                    <a:pt x="21" y="1734"/>
                  </a:lnTo>
                  <a:lnTo>
                    <a:pt x="34" y="1702"/>
                  </a:lnTo>
                  <a:lnTo>
                    <a:pt x="49" y="1674"/>
                  </a:lnTo>
                  <a:lnTo>
                    <a:pt x="64" y="1653"/>
                  </a:lnTo>
                  <a:lnTo>
                    <a:pt x="79" y="1636"/>
                  </a:lnTo>
                  <a:lnTo>
                    <a:pt x="94" y="1625"/>
                  </a:lnTo>
                  <a:lnTo>
                    <a:pt x="104" y="1617"/>
                  </a:lnTo>
                  <a:lnTo>
                    <a:pt x="111" y="1612"/>
                  </a:lnTo>
                  <a:lnTo>
                    <a:pt x="115" y="1612"/>
                  </a:lnTo>
                  <a:lnTo>
                    <a:pt x="113" y="1606"/>
                  </a:lnTo>
                  <a:lnTo>
                    <a:pt x="111" y="1591"/>
                  </a:lnTo>
                  <a:lnTo>
                    <a:pt x="105" y="1567"/>
                  </a:lnTo>
                  <a:lnTo>
                    <a:pt x="100" y="1535"/>
                  </a:lnTo>
                  <a:lnTo>
                    <a:pt x="94" y="1495"/>
                  </a:lnTo>
                  <a:lnTo>
                    <a:pt x="87" y="1450"/>
                  </a:lnTo>
                  <a:lnTo>
                    <a:pt x="79" y="1402"/>
                  </a:lnTo>
                  <a:lnTo>
                    <a:pt x="70" y="1349"/>
                  </a:lnTo>
                  <a:lnTo>
                    <a:pt x="62" y="1293"/>
                  </a:lnTo>
                  <a:lnTo>
                    <a:pt x="55" y="1235"/>
                  </a:lnTo>
                  <a:lnTo>
                    <a:pt x="45" y="1176"/>
                  </a:lnTo>
                  <a:lnTo>
                    <a:pt x="40" y="1120"/>
                  </a:lnTo>
                  <a:lnTo>
                    <a:pt x="34" y="1064"/>
                  </a:lnTo>
                  <a:lnTo>
                    <a:pt x="32" y="1028"/>
                  </a:lnTo>
                  <a:lnTo>
                    <a:pt x="32" y="987"/>
                  </a:lnTo>
                  <a:lnTo>
                    <a:pt x="34" y="944"/>
                  </a:lnTo>
                  <a:lnTo>
                    <a:pt x="40" y="897"/>
                  </a:lnTo>
                  <a:lnTo>
                    <a:pt x="47" y="850"/>
                  </a:lnTo>
                  <a:lnTo>
                    <a:pt x="59" y="797"/>
                  </a:lnTo>
                  <a:lnTo>
                    <a:pt x="74" y="747"/>
                  </a:lnTo>
                  <a:lnTo>
                    <a:pt x="92" y="692"/>
                  </a:lnTo>
                  <a:lnTo>
                    <a:pt x="113" y="638"/>
                  </a:lnTo>
                  <a:lnTo>
                    <a:pt x="139" y="584"/>
                  </a:lnTo>
                  <a:lnTo>
                    <a:pt x="169" y="529"/>
                  </a:lnTo>
                  <a:lnTo>
                    <a:pt x="205" y="475"/>
                  </a:lnTo>
                  <a:lnTo>
                    <a:pt x="244" y="420"/>
                  </a:lnTo>
                  <a:lnTo>
                    <a:pt x="288" y="370"/>
                  </a:lnTo>
                  <a:lnTo>
                    <a:pt x="338" y="319"/>
                  </a:lnTo>
                  <a:lnTo>
                    <a:pt x="393" y="270"/>
                  </a:lnTo>
                  <a:lnTo>
                    <a:pt x="453" y="225"/>
                  </a:lnTo>
                  <a:lnTo>
                    <a:pt x="519" y="182"/>
                  </a:lnTo>
                  <a:lnTo>
                    <a:pt x="592" y="143"/>
                  </a:lnTo>
                  <a:lnTo>
                    <a:pt x="669" y="107"/>
                  </a:lnTo>
                  <a:lnTo>
                    <a:pt x="753" y="77"/>
                  </a:lnTo>
                  <a:lnTo>
                    <a:pt x="845" y="51"/>
                  </a:lnTo>
                  <a:lnTo>
                    <a:pt x="943" y="30"/>
                  </a:lnTo>
                  <a:lnTo>
                    <a:pt x="1048" y="13"/>
                  </a:lnTo>
                  <a:lnTo>
                    <a:pt x="1161" y="4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1E569A7B-A1D4-4F6D-BCF7-F4CD7F76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7102" y="1089097"/>
              <a:ext cx="703906" cy="233080"/>
            </a:xfrm>
            <a:custGeom>
              <a:avLst/>
              <a:gdLst>
                <a:gd name="connsiteX0" fmla="*/ 307701 w 703906"/>
                <a:gd name="connsiteY0" fmla="*/ 0 h 233080"/>
                <a:gd name="connsiteX1" fmla="*/ 396080 w 703906"/>
                <a:gd name="connsiteY1" fmla="*/ 0 h 233080"/>
                <a:gd name="connsiteX2" fmla="*/ 401323 w 703906"/>
                <a:gd name="connsiteY2" fmla="*/ 375 h 233080"/>
                <a:gd name="connsiteX3" fmla="*/ 405442 w 703906"/>
                <a:gd name="connsiteY3" fmla="*/ 1874 h 233080"/>
                <a:gd name="connsiteX4" fmla="*/ 409062 w 703906"/>
                <a:gd name="connsiteY4" fmla="*/ 4122 h 233080"/>
                <a:gd name="connsiteX5" fmla="*/ 411309 w 703906"/>
                <a:gd name="connsiteY5" fmla="*/ 7494 h 233080"/>
                <a:gd name="connsiteX6" fmla="*/ 412807 w 703906"/>
                <a:gd name="connsiteY6" fmla="*/ 11241 h 233080"/>
                <a:gd name="connsiteX7" fmla="*/ 413056 w 703906"/>
                <a:gd name="connsiteY7" fmla="*/ 15363 h 233080"/>
                <a:gd name="connsiteX8" fmla="*/ 412058 w 703906"/>
                <a:gd name="connsiteY8" fmla="*/ 20109 h 233080"/>
                <a:gd name="connsiteX9" fmla="*/ 409936 w 703906"/>
                <a:gd name="connsiteY9" fmla="*/ 24980 h 233080"/>
                <a:gd name="connsiteX10" fmla="*/ 409312 w 703906"/>
                <a:gd name="connsiteY10" fmla="*/ 26479 h 233080"/>
                <a:gd name="connsiteX11" fmla="*/ 407814 w 703906"/>
                <a:gd name="connsiteY11" fmla="*/ 28977 h 233080"/>
                <a:gd name="connsiteX12" fmla="*/ 406440 w 703906"/>
                <a:gd name="connsiteY12" fmla="*/ 32349 h 233080"/>
                <a:gd name="connsiteX13" fmla="*/ 404318 w 703906"/>
                <a:gd name="connsiteY13" fmla="*/ 36096 h 233080"/>
                <a:gd name="connsiteX14" fmla="*/ 402196 w 703906"/>
                <a:gd name="connsiteY14" fmla="*/ 40717 h 233080"/>
                <a:gd name="connsiteX15" fmla="*/ 399825 w 703906"/>
                <a:gd name="connsiteY15" fmla="*/ 45713 h 233080"/>
                <a:gd name="connsiteX16" fmla="*/ 397328 w 703906"/>
                <a:gd name="connsiteY16" fmla="*/ 50834 h 233080"/>
                <a:gd name="connsiteX17" fmla="*/ 394707 w 703906"/>
                <a:gd name="connsiteY17" fmla="*/ 56454 h 233080"/>
                <a:gd name="connsiteX18" fmla="*/ 392085 w 703906"/>
                <a:gd name="connsiteY18" fmla="*/ 61825 h 233080"/>
                <a:gd name="connsiteX19" fmla="*/ 389589 w 703906"/>
                <a:gd name="connsiteY19" fmla="*/ 67446 h 233080"/>
                <a:gd name="connsiteX20" fmla="*/ 386967 w 703906"/>
                <a:gd name="connsiteY20" fmla="*/ 72566 h 233080"/>
                <a:gd name="connsiteX21" fmla="*/ 384596 w 703906"/>
                <a:gd name="connsiteY21" fmla="*/ 77812 h 233080"/>
                <a:gd name="connsiteX22" fmla="*/ 382474 w 703906"/>
                <a:gd name="connsiteY22" fmla="*/ 82184 h 233080"/>
                <a:gd name="connsiteX23" fmla="*/ 380601 w 703906"/>
                <a:gd name="connsiteY23" fmla="*/ 86180 h 233080"/>
                <a:gd name="connsiteX24" fmla="*/ 378978 w 703906"/>
                <a:gd name="connsiteY24" fmla="*/ 89678 h 233080"/>
                <a:gd name="connsiteX25" fmla="*/ 377855 w 703906"/>
                <a:gd name="connsiteY25" fmla="*/ 92051 h 233080"/>
                <a:gd name="connsiteX26" fmla="*/ 376856 w 703906"/>
                <a:gd name="connsiteY26" fmla="*/ 93674 h 233080"/>
                <a:gd name="connsiteX27" fmla="*/ 376731 w 703906"/>
                <a:gd name="connsiteY27" fmla="*/ 94424 h 233080"/>
                <a:gd name="connsiteX28" fmla="*/ 381600 w 703906"/>
                <a:gd name="connsiteY28" fmla="*/ 195592 h 233080"/>
                <a:gd name="connsiteX29" fmla="*/ 386343 w 703906"/>
                <a:gd name="connsiteY29" fmla="*/ 186724 h 233080"/>
                <a:gd name="connsiteX30" fmla="*/ 391461 w 703906"/>
                <a:gd name="connsiteY30" fmla="*/ 176607 h 233080"/>
                <a:gd name="connsiteX31" fmla="*/ 396829 w 703906"/>
                <a:gd name="connsiteY31" fmla="*/ 165366 h 233080"/>
                <a:gd name="connsiteX32" fmla="*/ 402696 w 703906"/>
                <a:gd name="connsiteY32" fmla="*/ 153501 h 233080"/>
                <a:gd name="connsiteX33" fmla="*/ 408313 w 703906"/>
                <a:gd name="connsiteY33" fmla="*/ 140761 h 233080"/>
                <a:gd name="connsiteX34" fmla="*/ 414180 w 703906"/>
                <a:gd name="connsiteY34" fmla="*/ 127897 h 233080"/>
                <a:gd name="connsiteX35" fmla="*/ 420047 w 703906"/>
                <a:gd name="connsiteY35" fmla="*/ 114782 h 233080"/>
                <a:gd name="connsiteX36" fmla="*/ 425914 w 703906"/>
                <a:gd name="connsiteY36" fmla="*/ 101668 h 233080"/>
                <a:gd name="connsiteX37" fmla="*/ 431531 w 703906"/>
                <a:gd name="connsiteY37" fmla="*/ 88554 h 233080"/>
                <a:gd name="connsiteX38" fmla="*/ 436899 w 703906"/>
                <a:gd name="connsiteY38" fmla="*/ 76064 h 233080"/>
                <a:gd name="connsiteX39" fmla="*/ 442017 w 703906"/>
                <a:gd name="connsiteY39" fmla="*/ 63948 h 233080"/>
                <a:gd name="connsiteX40" fmla="*/ 446760 w 703906"/>
                <a:gd name="connsiteY40" fmla="*/ 52707 h 233080"/>
                <a:gd name="connsiteX41" fmla="*/ 451004 w 703906"/>
                <a:gd name="connsiteY41" fmla="*/ 42591 h 233080"/>
                <a:gd name="connsiteX42" fmla="*/ 453376 w 703906"/>
                <a:gd name="connsiteY42" fmla="*/ 37720 h 233080"/>
                <a:gd name="connsiteX43" fmla="*/ 456621 w 703906"/>
                <a:gd name="connsiteY43" fmla="*/ 33473 h 233080"/>
                <a:gd name="connsiteX44" fmla="*/ 460616 w 703906"/>
                <a:gd name="connsiteY44" fmla="*/ 29976 h 233080"/>
                <a:gd name="connsiteX45" fmla="*/ 464985 w 703906"/>
                <a:gd name="connsiteY45" fmla="*/ 27103 h 233080"/>
                <a:gd name="connsiteX46" fmla="*/ 470477 w 703906"/>
                <a:gd name="connsiteY46" fmla="*/ 25479 h 233080"/>
                <a:gd name="connsiteX47" fmla="*/ 475845 w 703906"/>
                <a:gd name="connsiteY47" fmla="*/ 24980 h 233080"/>
                <a:gd name="connsiteX48" fmla="*/ 480464 w 703906"/>
                <a:gd name="connsiteY48" fmla="*/ 25230 h 233080"/>
                <a:gd name="connsiteX49" fmla="*/ 484708 w 703906"/>
                <a:gd name="connsiteY49" fmla="*/ 26479 h 233080"/>
                <a:gd name="connsiteX50" fmla="*/ 484957 w 703906"/>
                <a:gd name="connsiteY50" fmla="*/ 26479 h 233080"/>
                <a:gd name="connsiteX51" fmla="*/ 486081 w 703906"/>
                <a:gd name="connsiteY51" fmla="*/ 26853 h 233080"/>
                <a:gd name="connsiteX52" fmla="*/ 488702 w 703906"/>
                <a:gd name="connsiteY52" fmla="*/ 28102 h 233080"/>
                <a:gd name="connsiteX53" fmla="*/ 492197 w 703906"/>
                <a:gd name="connsiteY53" fmla="*/ 29476 h 233080"/>
                <a:gd name="connsiteX54" fmla="*/ 496941 w 703906"/>
                <a:gd name="connsiteY54" fmla="*/ 31600 h 233080"/>
                <a:gd name="connsiteX55" fmla="*/ 502309 w 703906"/>
                <a:gd name="connsiteY55" fmla="*/ 33973 h 233080"/>
                <a:gd name="connsiteX56" fmla="*/ 508924 w 703906"/>
                <a:gd name="connsiteY56" fmla="*/ 36720 h 233080"/>
                <a:gd name="connsiteX57" fmla="*/ 516164 w 703906"/>
                <a:gd name="connsiteY57" fmla="*/ 39968 h 233080"/>
                <a:gd name="connsiteX58" fmla="*/ 524153 w 703906"/>
                <a:gd name="connsiteY58" fmla="*/ 43590 h 233080"/>
                <a:gd name="connsiteX59" fmla="*/ 532517 w 703906"/>
                <a:gd name="connsiteY59" fmla="*/ 47337 h 233080"/>
                <a:gd name="connsiteX60" fmla="*/ 541629 w 703906"/>
                <a:gd name="connsiteY60" fmla="*/ 51458 h 233080"/>
                <a:gd name="connsiteX61" fmla="*/ 551241 w 703906"/>
                <a:gd name="connsiteY61" fmla="*/ 55705 h 233080"/>
                <a:gd name="connsiteX62" fmla="*/ 561352 w 703906"/>
                <a:gd name="connsiteY62" fmla="*/ 60451 h 233080"/>
                <a:gd name="connsiteX63" fmla="*/ 571463 w 703906"/>
                <a:gd name="connsiteY63" fmla="*/ 65072 h 233080"/>
                <a:gd name="connsiteX64" fmla="*/ 581949 w 703906"/>
                <a:gd name="connsiteY64" fmla="*/ 70068 h 233080"/>
                <a:gd name="connsiteX65" fmla="*/ 592809 w 703906"/>
                <a:gd name="connsiteY65" fmla="*/ 74940 h 233080"/>
                <a:gd name="connsiteX66" fmla="*/ 603294 w 703906"/>
                <a:gd name="connsiteY66" fmla="*/ 80060 h 233080"/>
                <a:gd name="connsiteX67" fmla="*/ 614155 w 703906"/>
                <a:gd name="connsiteY67" fmla="*/ 85306 h 233080"/>
                <a:gd name="connsiteX68" fmla="*/ 624640 w 703906"/>
                <a:gd name="connsiteY68" fmla="*/ 90177 h 233080"/>
                <a:gd name="connsiteX69" fmla="*/ 635250 w 703906"/>
                <a:gd name="connsiteY69" fmla="*/ 95298 h 233080"/>
                <a:gd name="connsiteX70" fmla="*/ 645237 w 703906"/>
                <a:gd name="connsiteY70" fmla="*/ 100544 h 233080"/>
                <a:gd name="connsiteX71" fmla="*/ 655348 w 703906"/>
                <a:gd name="connsiteY71" fmla="*/ 105415 h 233080"/>
                <a:gd name="connsiteX72" fmla="*/ 666208 w 703906"/>
                <a:gd name="connsiteY72" fmla="*/ 111285 h 233080"/>
                <a:gd name="connsiteX73" fmla="*/ 675820 w 703906"/>
                <a:gd name="connsiteY73" fmla="*/ 117655 h 233080"/>
                <a:gd name="connsiteX74" fmla="*/ 683934 w 703906"/>
                <a:gd name="connsiteY74" fmla="*/ 124150 h 233080"/>
                <a:gd name="connsiteX75" fmla="*/ 691049 w 703906"/>
                <a:gd name="connsiteY75" fmla="*/ 131019 h 233080"/>
                <a:gd name="connsiteX76" fmla="*/ 696666 w 703906"/>
                <a:gd name="connsiteY76" fmla="*/ 138014 h 233080"/>
                <a:gd name="connsiteX77" fmla="*/ 700660 w 703906"/>
                <a:gd name="connsiteY77" fmla="*/ 145258 h 233080"/>
                <a:gd name="connsiteX78" fmla="*/ 703157 w 703906"/>
                <a:gd name="connsiteY78" fmla="*/ 152752 h 233080"/>
                <a:gd name="connsiteX79" fmla="*/ 703906 w 703906"/>
                <a:gd name="connsiteY79" fmla="*/ 160246 h 233080"/>
                <a:gd name="connsiteX80" fmla="*/ 703906 w 703906"/>
                <a:gd name="connsiteY80" fmla="*/ 233080 h 233080"/>
                <a:gd name="connsiteX81" fmla="*/ 0 w 703906"/>
                <a:gd name="connsiteY81" fmla="*/ 233080 h 233080"/>
                <a:gd name="connsiteX82" fmla="*/ 0 w 703906"/>
                <a:gd name="connsiteY82" fmla="*/ 160246 h 233080"/>
                <a:gd name="connsiteX83" fmla="*/ 999 w 703906"/>
                <a:gd name="connsiteY83" fmla="*/ 152752 h 233080"/>
                <a:gd name="connsiteX84" fmla="*/ 3246 w 703906"/>
                <a:gd name="connsiteY84" fmla="*/ 145258 h 233080"/>
                <a:gd name="connsiteX85" fmla="*/ 7490 w 703906"/>
                <a:gd name="connsiteY85" fmla="*/ 138014 h 233080"/>
                <a:gd name="connsiteX86" fmla="*/ 12857 w 703906"/>
                <a:gd name="connsiteY86" fmla="*/ 131019 h 233080"/>
                <a:gd name="connsiteX87" fmla="*/ 19973 w 703906"/>
                <a:gd name="connsiteY87" fmla="*/ 124150 h 233080"/>
                <a:gd name="connsiteX88" fmla="*/ 28336 w 703906"/>
                <a:gd name="connsiteY88" fmla="*/ 117655 h 233080"/>
                <a:gd name="connsiteX89" fmla="*/ 37948 w 703906"/>
                <a:gd name="connsiteY89" fmla="*/ 111285 h 233080"/>
                <a:gd name="connsiteX90" fmla="*/ 48808 w 703906"/>
                <a:gd name="connsiteY90" fmla="*/ 105415 h 233080"/>
                <a:gd name="connsiteX91" fmla="*/ 58544 w 703906"/>
                <a:gd name="connsiteY91" fmla="*/ 100544 h 233080"/>
                <a:gd name="connsiteX92" fmla="*/ 68655 w 703906"/>
                <a:gd name="connsiteY92" fmla="*/ 95298 h 233080"/>
                <a:gd name="connsiteX93" fmla="*/ 79266 w 703906"/>
                <a:gd name="connsiteY93" fmla="*/ 90177 h 233080"/>
                <a:gd name="connsiteX94" fmla="*/ 89751 w 703906"/>
                <a:gd name="connsiteY94" fmla="*/ 85306 h 233080"/>
                <a:gd name="connsiteX95" fmla="*/ 100612 w 703906"/>
                <a:gd name="connsiteY95" fmla="*/ 80060 h 233080"/>
                <a:gd name="connsiteX96" fmla="*/ 111347 w 703906"/>
                <a:gd name="connsiteY96" fmla="*/ 74940 h 233080"/>
                <a:gd name="connsiteX97" fmla="*/ 121832 w 703906"/>
                <a:gd name="connsiteY97" fmla="*/ 70068 h 233080"/>
                <a:gd name="connsiteX98" fmla="*/ 132443 w 703906"/>
                <a:gd name="connsiteY98" fmla="*/ 65072 h 233080"/>
                <a:gd name="connsiteX99" fmla="*/ 142803 w 703906"/>
                <a:gd name="connsiteY99" fmla="*/ 60451 h 233080"/>
                <a:gd name="connsiteX100" fmla="*/ 152540 w 703906"/>
                <a:gd name="connsiteY100" fmla="*/ 55705 h 233080"/>
                <a:gd name="connsiteX101" fmla="*/ 162152 w 703906"/>
                <a:gd name="connsiteY101" fmla="*/ 51458 h 233080"/>
                <a:gd name="connsiteX102" fmla="*/ 171389 w 703906"/>
                <a:gd name="connsiteY102" fmla="*/ 47337 h 233080"/>
                <a:gd name="connsiteX103" fmla="*/ 180002 w 703906"/>
                <a:gd name="connsiteY103" fmla="*/ 43590 h 233080"/>
                <a:gd name="connsiteX104" fmla="*/ 187991 w 703906"/>
                <a:gd name="connsiteY104" fmla="*/ 39968 h 233080"/>
                <a:gd name="connsiteX105" fmla="*/ 194982 w 703906"/>
                <a:gd name="connsiteY105" fmla="*/ 36720 h 233080"/>
                <a:gd name="connsiteX106" fmla="*/ 201597 w 703906"/>
                <a:gd name="connsiteY106" fmla="*/ 33973 h 233080"/>
                <a:gd name="connsiteX107" fmla="*/ 207215 w 703906"/>
                <a:gd name="connsiteY107" fmla="*/ 31600 h 233080"/>
                <a:gd name="connsiteX108" fmla="*/ 211709 w 703906"/>
                <a:gd name="connsiteY108" fmla="*/ 29476 h 233080"/>
                <a:gd name="connsiteX109" fmla="*/ 215453 w 703906"/>
                <a:gd name="connsiteY109" fmla="*/ 28102 h 233080"/>
                <a:gd name="connsiteX110" fmla="*/ 217700 w 703906"/>
                <a:gd name="connsiteY110" fmla="*/ 26853 h 233080"/>
                <a:gd name="connsiteX111" fmla="*/ 219198 w 703906"/>
                <a:gd name="connsiteY111" fmla="*/ 26479 h 233080"/>
                <a:gd name="connsiteX112" fmla="*/ 223567 w 703906"/>
                <a:gd name="connsiteY112" fmla="*/ 25230 h 233080"/>
                <a:gd name="connsiteX113" fmla="*/ 228061 w 703906"/>
                <a:gd name="connsiteY113" fmla="*/ 24980 h 233080"/>
                <a:gd name="connsiteX114" fmla="*/ 233678 w 703906"/>
                <a:gd name="connsiteY114" fmla="*/ 25479 h 233080"/>
                <a:gd name="connsiteX115" fmla="*/ 238796 w 703906"/>
                <a:gd name="connsiteY115" fmla="*/ 27103 h 233080"/>
                <a:gd name="connsiteX116" fmla="*/ 243540 w 703906"/>
                <a:gd name="connsiteY116" fmla="*/ 29976 h 233080"/>
                <a:gd name="connsiteX117" fmla="*/ 247534 w 703906"/>
                <a:gd name="connsiteY117" fmla="*/ 33473 h 233080"/>
                <a:gd name="connsiteX118" fmla="*/ 250530 w 703906"/>
                <a:gd name="connsiteY118" fmla="*/ 37720 h 233080"/>
                <a:gd name="connsiteX119" fmla="*/ 252902 w 703906"/>
                <a:gd name="connsiteY119" fmla="*/ 42591 h 233080"/>
                <a:gd name="connsiteX120" fmla="*/ 257396 w 703906"/>
                <a:gd name="connsiteY120" fmla="*/ 52707 h 233080"/>
                <a:gd name="connsiteX121" fmla="*/ 262014 w 703906"/>
                <a:gd name="connsiteY121" fmla="*/ 63948 h 233080"/>
                <a:gd name="connsiteX122" fmla="*/ 267007 w 703906"/>
                <a:gd name="connsiteY122" fmla="*/ 76064 h 233080"/>
                <a:gd name="connsiteX123" fmla="*/ 272375 w 703906"/>
                <a:gd name="connsiteY123" fmla="*/ 88554 h 233080"/>
                <a:gd name="connsiteX124" fmla="*/ 277992 w 703906"/>
                <a:gd name="connsiteY124" fmla="*/ 101668 h 233080"/>
                <a:gd name="connsiteX125" fmla="*/ 283859 w 703906"/>
                <a:gd name="connsiteY125" fmla="*/ 114782 h 233080"/>
                <a:gd name="connsiteX126" fmla="*/ 289726 w 703906"/>
                <a:gd name="connsiteY126" fmla="*/ 127897 h 233080"/>
                <a:gd name="connsiteX127" fmla="*/ 295593 w 703906"/>
                <a:gd name="connsiteY127" fmla="*/ 140761 h 233080"/>
                <a:gd name="connsiteX128" fmla="*/ 301460 w 703906"/>
                <a:gd name="connsiteY128" fmla="*/ 153501 h 233080"/>
                <a:gd name="connsiteX129" fmla="*/ 307077 w 703906"/>
                <a:gd name="connsiteY129" fmla="*/ 165366 h 233080"/>
                <a:gd name="connsiteX130" fmla="*/ 312445 w 703906"/>
                <a:gd name="connsiteY130" fmla="*/ 176607 h 233080"/>
                <a:gd name="connsiteX131" fmla="*/ 317563 w 703906"/>
                <a:gd name="connsiteY131" fmla="*/ 186724 h 233080"/>
                <a:gd name="connsiteX132" fmla="*/ 322556 w 703906"/>
                <a:gd name="connsiteY132" fmla="*/ 195592 h 233080"/>
                <a:gd name="connsiteX133" fmla="*/ 327175 w 703906"/>
                <a:gd name="connsiteY133" fmla="*/ 94424 h 233080"/>
                <a:gd name="connsiteX134" fmla="*/ 326925 w 703906"/>
                <a:gd name="connsiteY134" fmla="*/ 93674 h 233080"/>
                <a:gd name="connsiteX135" fmla="*/ 326301 w 703906"/>
                <a:gd name="connsiteY135" fmla="*/ 92051 h 233080"/>
                <a:gd name="connsiteX136" fmla="*/ 324928 w 703906"/>
                <a:gd name="connsiteY136" fmla="*/ 89678 h 233080"/>
                <a:gd name="connsiteX137" fmla="*/ 323430 w 703906"/>
                <a:gd name="connsiteY137" fmla="*/ 86180 h 233080"/>
                <a:gd name="connsiteX138" fmla="*/ 321557 w 703906"/>
                <a:gd name="connsiteY138" fmla="*/ 82184 h 233080"/>
                <a:gd name="connsiteX139" fmla="*/ 319186 w 703906"/>
                <a:gd name="connsiteY139" fmla="*/ 77812 h 233080"/>
                <a:gd name="connsiteX140" fmla="*/ 316939 w 703906"/>
                <a:gd name="connsiteY140" fmla="*/ 72566 h 233080"/>
                <a:gd name="connsiteX141" fmla="*/ 314567 w 703906"/>
                <a:gd name="connsiteY141" fmla="*/ 67446 h 233080"/>
                <a:gd name="connsiteX142" fmla="*/ 311696 w 703906"/>
                <a:gd name="connsiteY142" fmla="*/ 61825 h 233080"/>
                <a:gd name="connsiteX143" fmla="*/ 309199 w 703906"/>
                <a:gd name="connsiteY143" fmla="*/ 56454 h 233080"/>
                <a:gd name="connsiteX144" fmla="*/ 306578 w 703906"/>
                <a:gd name="connsiteY144" fmla="*/ 50834 h 233080"/>
                <a:gd name="connsiteX145" fmla="*/ 303957 w 703906"/>
                <a:gd name="connsiteY145" fmla="*/ 45713 h 233080"/>
                <a:gd name="connsiteX146" fmla="*/ 301710 w 703906"/>
                <a:gd name="connsiteY146" fmla="*/ 40717 h 233080"/>
                <a:gd name="connsiteX147" fmla="*/ 299588 w 703906"/>
                <a:gd name="connsiteY147" fmla="*/ 36096 h 233080"/>
                <a:gd name="connsiteX148" fmla="*/ 297715 w 703906"/>
                <a:gd name="connsiteY148" fmla="*/ 32349 h 233080"/>
                <a:gd name="connsiteX149" fmla="*/ 296092 w 703906"/>
                <a:gd name="connsiteY149" fmla="*/ 28977 h 233080"/>
                <a:gd name="connsiteX150" fmla="*/ 294844 w 703906"/>
                <a:gd name="connsiteY150" fmla="*/ 26479 h 233080"/>
                <a:gd name="connsiteX151" fmla="*/ 293970 w 703906"/>
                <a:gd name="connsiteY151" fmla="*/ 24980 h 233080"/>
                <a:gd name="connsiteX152" fmla="*/ 291848 w 703906"/>
                <a:gd name="connsiteY152" fmla="*/ 20109 h 233080"/>
                <a:gd name="connsiteX153" fmla="*/ 290850 w 703906"/>
                <a:gd name="connsiteY153" fmla="*/ 15363 h 233080"/>
                <a:gd name="connsiteX154" fmla="*/ 291099 w 703906"/>
                <a:gd name="connsiteY154" fmla="*/ 11241 h 233080"/>
                <a:gd name="connsiteX155" fmla="*/ 292472 w 703906"/>
                <a:gd name="connsiteY155" fmla="*/ 7494 h 233080"/>
                <a:gd name="connsiteX156" fmla="*/ 295094 w 703906"/>
                <a:gd name="connsiteY156" fmla="*/ 4122 h 233080"/>
                <a:gd name="connsiteX157" fmla="*/ 298339 w 703906"/>
                <a:gd name="connsiteY157" fmla="*/ 1874 h 233080"/>
                <a:gd name="connsiteX158" fmla="*/ 302583 w 703906"/>
                <a:gd name="connsiteY158" fmla="*/ 375 h 2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03906" h="233080">
                  <a:moveTo>
                    <a:pt x="307701" y="0"/>
                  </a:moveTo>
                  <a:lnTo>
                    <a:pt x="396080" y="0"/>
                  </a:lnTo>
                  <a:lnTo>
                    <a:pt x="401323" y="375"/>
                  </a:lnTo>
                  <a:lnTo>
                    <a:pt x="405442" y="1874"/>
                  </a:lnTo>
                  <a:lnTo>
                    <a:pt x="409062" y="4122"/>
                  </a:lnTo>
                  <a:lnTo>
                    <a:pt x="411309" y="7494"/>
                  </a:lnTo>
                  <a:lnTo>
                    <a:pt x="412807" y="11241"/>
                  </a:lnTo>
                  <a:lnTo>
                    <a:pt x="413056" y="15363"/>
                  </a:lnTo>
                  <a:lnTo>
                    <a:pt x="412058" y="20109"/>
                  </a:lnTo>
                  <a:lnTo>
                    <a:pt x="409936" y="24980"/>
                  </a:lnTo>
                  <a:lnTo>
                    <a:pt x="409312" y="26479"/>
                  </a:lnTo>
                  <a:lnTo>
                    <a:pt x="407814" y="28977"/>
                  </a:lnTo>
                  <a:lnTo>
                    <a:pt x="406440" y="32349"/>
                  </a:lnTo>
                  <a:lnTo>
                    <a:pt x="404318" y="36096"/>
                  </a:lnTo>
                  <a:lnTo>
                    <a:pt x="402196" y="40717"/>
                  </a:lnTo>
                  <a:lnTo>
                    <a:pt x="399825" y="45713"/>
                  </a:lnTo>
                  <a:lnTo>
                    <a:pt x="397328" y="50834"/>
                  </a:lnTo>
                  <a:lnTo>
                    <a:pt x="394707" y="56454"/>
                  </a:lnTo>
                  <a:lnTo>
                    <a:pt x="392085" y="61825"/>
                  </a:lnTo>
                  <a:lnTo>
                    <a:pt x="389589" y="67446"/>
                  </a:lnTo>
                  <a:lnTo>
                    <a:pt x="386967" y="72566"/>
                  </a:lnTo>
                  <a:lnTo>
                    <a:pt x="384596" y="77812"/>
                  </a:lnTo>
                  <a:lnTo>
                    <a:pt x="382474" y="82184"/>
                  </a:lnTo>
                  <a:lnTo>
                    <a:pt x="380601" y="86180"/>
                  </a:lnTo>
                  <a:lnTo>
                    <a:pt x="378978" y="89678"/>
                  </a:lnTo>
                  <a:lnTo>
                    <a:pt x="377855" y="92051"/>
                  </a:lnTo>
                  <a:lnTo>
                    <a:pt x="376856" y="93674"/>
                  </a:lnTo>
                  <a:lnTo>
                    <a:pt x="376731" y="94424"/>
                  </a:lnTo>
                  <a:lnTo>
                    <a:pt x="381600" y="195592"/>
                  </a:lnTo>
                  <a:lnTo>
                    <a:pt x="386343" y="186724"/>
                  </a:lnTo>
                  <a:lnTo>
                    <a:pt x="391461" y="176607"/>
                  </a:lnTo>
                  <a:lnTo>
                    <a:pt x="396829" y="165366"/>
                  </a:lnTo>
                  <a:lnTo>
                    <a:pt x="402696" y="153501"/>
                  </a:lnTo>
                  <a:lnTo>
                    <a:pt x="408313" y="140761"/>
                  </a:lnTo>
                  <a:lnTo>
                    <a:pt x="414180" y="127897"/>
                  </a:lnTo>
                  <a:lnTo>
                    <a:pt x="420047" y="114782"/>
                  </a:lnTo>
                  <a:lnTo>
                    <a:pt x="425914" y="101668"/>
                  </a:lnTo>
                  <a:lnTo>
                    <a:pt x="431531" y="88554"/>
                  </a:lnTo>
                  <a:lnTo>
                    <a:pt x="436899" y="76064"/>
                  </a:lnTo>
                  <a:lnTo>
                    <a:pt x="442017" y="63948"/>
                  </a:lnTo>
                  <a:lnTo>
                    <a:pt x="446760" y="52707"/>
                  </a:lnTo>
                  <a:lnTo>
                    <a:pt x="451004" y="42591"/>
                  </a:lnTo>
                  <a:lnTo>
                    <a:pt x="453376" y="37720"/>
                  </a:lnTo>
                  <a:lnTo>
                    <a:pt x="456621" y="33473"/>
                  </a:lnTo>
                  <a:lnTo>
                    <a:pt x="460616" y="29976"/>
                  </a:lnTo>
                  <a:lnTo>
                    <a:pt x="464985" y="27103"/>
                  </a:lnTo>
                  <a:lnTo>
                    <a:pt x="470477" y="25479"/>
                  </a:lnTo>
                  <a:lnTo>
                    <a:pt x="475845" y="24980"/>
                  </a:lnTo>
                  <a:lnTo>
                    <a:pt x="480464" y="25230"/>
                  </a:lnTo>
                  <a:lnTo>
                    <a:pt x="484708" y="26479"/>
                  </a:lnTo>
                  <a:lnTo>
                    <a:pt x="484957" y="26479"/>
                  </a:lnTo>
                  <a:lnTo>
                    <a:pt x="486081" y="26853"/>
                  </a:lnTo>
                  <a:lnTo>
                    <a:pt x="488702" y="28102"/>
                  </a:lnTo>
                  <a:lnTo>
                    <a:pt x="492197" y="29476"/>
                  </a:lnTo>
                  <a:lnTo>
                    <a:pt x="496941" y="31600"/>
                  </a:lnTo>
                  <a:lnTo>
                    <a:pt x="502309" y="33973"/>
                  </a:lnTo>
                  <a:lnTo>
                    <a:pt x="508924" y="36720"/>
                  </a:lnTo>
                  <a:lnTo>
                    <a:pt x="516164" y="39968"/>
                  </a:lnTo>
                  <a:lnTo>
                    <a:pt x="524153" y="43590"/>
                  </a:lnTo>
                  <a:lnTo>
                    <a:pt x="532517" y="47337"/>
                  </a:lnTo>
                  <a:lnTo>
                    <a:pt x="541629" y="51458"/>
                  </a:lnTo>
                  <a:lnTo>
                    <a:pt x="551241" y="55705"/>
                  </a:lnTo>
                  <a:lnTo>
                    <a:pt x="561352" y="60451"/>
                  </a:lnTo>
                  <a:lnTo>
                    <a:pt x="571463" y="65072"/>
                  </a:lnTo>
                  <a:lnTo>
                    <a:pt x="581949" y="70068"/>
                  </a:lnTo>
                  <a:lnTo>
                    <a:pt x="592809" y="74940"/>
                  </a:lnTo>
                  <a:lnTo>
                    <a:pt x="603294" y="80060"/>
                  </a:lnTo>
                  <a:lnTo>
                    <a:pt x="614155" y="85306"/>
                  </a:lnTo>
                  <a:lnTo>
                    <a:pt x="624640" y="90177"/>
                  </a:lnTo>
                  <a:lnTo>
                    <a:pt x="635250" y="95298"/>
                  </a:lnTo>
                  <a:lnTo>
                    <a:pt x="645237" y="100544"/>
                  </a:lnTo>
                  <a:lnTo>
                    <a:pt x="655348" y="105415"/>
                  </a:lnTo>
                  <a:lnTo>
                    <a:pt x="666208" y="111285"/>
                  </a:lnTo>
                  <a:lnTo>
                    <a:pt x="675820" y="117655"/>
                  </a:lnTo>
                  <a:lnTo>
                    <a:pt x="683934" y="124150"/>
                  </a:lnTo>
                  <a:lnTo>
                    <a:pt x="691049" y="131019"/>
                  </a:lnTo>
                  <a:lnTo>
                    <a:pt x="696666" y="138014"/>
                  </a:lnTo>
                  <a:lnTo>
                    <a:pt x="700660" y="145258"/>
                  </a:lnTo>
                  <a:lnTo>
                    <a:pt x="703157" y="152752"/>
                  </a:lnTo>
                  <a:lnTo>
                    <a:pt x="703906" y="160246"/>
                  </a:lnTo>
                  <a:lnTo>
                    <a:pt x="703906" y="233080"/>
                  </a:lnTo>
                  <a:lnTo>
                    <a:pt x="0" y="233080"/>
                  </a:lnTo>
                  <a:lnTo>
                    <a:pt x="0" y="160246"/>
                  </a:lnTo>
                  <a:lnTo>
                    <a:pt x="999" y="152752"/>
                  </a:lnTo>
                  <a:lnTo>
                    <a:pt x="3246" y="145258"/>
                  </a:lnTo>
                  <a:lnTo>
                    <a:pt x="7490" y="138014"/>
                  </a:lnTo>
                  <a:lnTo>
                    <a:pt x="12857" y="131019"/>
                  </a:lnTo>
                  <a:lnTo>
                    <a:pt x="19973" y="124150"/>
                  </a:lnTo>
                  <a:lnTo>
                    <a:pt x="28336" y="117655"/>
                  </a:lnTo>
                  <a:lnTo>
                    <a:pt x="37948" y="111285"/>
                  </a:lnTo>
                  <a:lnTo>
                    <a:pt x="48808" y="105415"/>
                  </a:lnTo>
                  <a:lnTo>
                    <a:pt x="58544" y="100544"/>
                  </a:lnTo>
                  <a:lnTo>
                    <a:pt x="68655" y="95298"/>
                  </a:lnTo>
                  <a:lnTo>
                    <a:pt x="79266" y="90177"/>
                  </a:lnTo>
                  <a:lnTo>
                    <a:pt x="89751" y="85306"/>
                  </a:lnTo>
                  <a:lnTo>
                    <a:pt x="100612" y="80060"/>
                  </a:lnTo>
                  <a:lnTo>
                    <a:pt x="111347" y="74940"/>
                  </a:lnTo>
                  <a:lnTo>
                    <a:pt x="121832" y="70068"/>
                  </a:lnTo>
                  <a:lnTo>
                    <a:pt x="132443" y="65072"/>
                  </a:lnTo>
                  <a:lnTo>
                    <a:pt x="142803" y="60451"/>
                  </a:lnTo>
                  <a:lnTo>
                    <a:pt x="152540" y="55705"/>
                  </a:lnTo>
                  <a:lnTo>
                    <a:pt x="162152" y="51458"/>
                  </a:lnTo>
                  <a:lnTo>
                    <a:pt x="171389" y="47337"/>
                  </a:lnTo>
                  <a:lnTo>
                    <a:pt x="180002" y="43590"/>
                  </a:lnTo>
                  <a:lnTo>
                    <a:pt x="187991" y="39968"/>
                  </a:lnTo>
                  <a:lnTo>
                    <a:pt x="194982" y="36720"/>
                  </a:lnTo>
                  <a:lnTo>
                    <a:pt x="201597" y="33973"/>
                  </a:lnTo>
                  <a:lnTo>
                    <a:pt x="207215" y="31600"/>
                  </a:lnTo>
                  <a:lnTo>
                    <a:pt x="211709" y="29476"/>
                  </a:lnTo>
                  <a:lnTo>
                    <a:pt x="215453" y="28102"/>
                  </a:lnTo>
                  <a:lnTo>
                    <a:pt x="217700" y="26853"/>
                  </a:lnTo>
                  <a:lnTo>
                    <a:pt x="219198" y="26479"/>
                  </a:lnTo>
                  <a:lnTo>
                    <a:pt x="223567" y="25230"/>
                  </a:lnTo>
                  <a:lnTo>
                    <a:pt x="228061" y="24980"/>
                  </a:lnTo>
                  <a:lnTo>
                    <a:pt x="233678" y="25479"/>
                  </a:lnTo>
                  <a:lnTo>
                    <a:pt x="238796" y="27103"/>
                  </a:lnTo>
                  <a:lnTo>
                    <a:pt x="243540" y="29976"/>
                  </a:lnTo>
                  <a:lnTo>
                    <a:pt x="247534" y="33473"/>
                  </a:lnTo>
                  <a:lnTo>
                    <a:pt x="250530" y="37720"/>
                  </a:lnTo>
                  <a:lnTo>
                    <a:pt x="252902" y="42591"/>
                  </a:lnTo>
                  <a:lnTo>
                    <a:pt x="257396" y="52707"/>
                  </a:lnTo>
                  <a:lnTo>
                    <a:pt x="262014" y="63948"/>
                  </a:lnTo>
                  <a:lnTo>
                    <a:pt x="267007" y="76064"/>
                  </a:lnTo>
                  <a:lnTo>
                    <a:pt x="272375" y="88554"/>
                  </a:lnTo>
                  <a:lnTo>
                    <a:pt x="277992" y="101668"/>
                  </a:lnTo>
                  <a:lnTo>
                    <a:pt x="283859" y="114782"/>
                  </a:lnTo>
                  <a:lnTo>
                    <a:pt x="289726" y="127897"/>
                  </a:lnTo>
                  <a:lnTo>
                    <a:pt x="295593" y="140761"/>
                  </a:lnTo>
                  <a:lnTo>
                    <a:pt x="301460" y="153501"/>
                  </a:lnTo>
                  <a:lnTo>
                    <a:pt x="307077" y="165366"/>
                  </a:lnTo>
                  <a:lnTo>
                    <a:pt x="312445" y="176607"/>
                  </a:lnTo>
                  <a:lnTo>
                    <a:pt x="317563" y="186724"/>
                  </a:lnTo>
                  <a:lnTo>
                    <a:pt x="322556" y="195592"/>
                  </a:lnTo>
                  <a:lnTo>
                    <a:pt x="327175" y="94424"/>
                  </a:lnTo>
                  <a:lnTo>
                    <a:pt x="326925" y="93674"/>
                  </a:lnTo>
                  <a:lnTo>
                    <a:pt x="326301" y="92051"/>
                  </a:lnTo>
                  <a:lnTo>
                    <a:pt x="324928" y="89678"/>
                  </a:lnTo>
                  <a:lnTo>
                    <a:pt x="323430" y="86180"/>
                  </a:lnTo>
                  <a:lnTo>
                    <a:pt x="321557" y="82184"/>
                  </a:lnTo>
                  <a:lnTo>
                    <a:pt x="319186" y="77812"/>
                  </a:lnTo>
                  <a:lnTo>
                    <a:pt x="316939" y="72566"/>
                  </a:lnTo>
                  <a:lnTo>
                    <a:pt x="314567" y="67446"/>
                  </a:lnTo>
                  <a:lnTo>
                    <a:pt x="311696" y="61825"/>
                  </a:lnTo>
                  <a:lnTo>
                    <a:pt x="309199" y="56454"/>
                  </a:lnTo>
                  <a:lnTo>
                    <a:pt x="306578" y="50834"/>
                  </a:lnTo>
                  <a:lnTo>
                    <a:pt x="303957" y="45713"/>
                  </a:lnTo>
                  <a:lnTo>
                    <a:pt x="301710" y="40717"/>
                  </a:lnTo>
                  <a:lnTo>
                    <a:pt x="299588" y="36096"/>
                  </a:lnTo>
                  <a:lnTo>
                    <a:pt x="297715" y="32349"/>
                  </a:lnTo>
                  <a:lnTo>
                    <a:pt x="296092" y="28977"/>
                  </a:lnTo>
                  <a:lnTo>
                    <a:pt x="294844" y="26479"/>
                  </a:lnTo>
                  <a:lnTo>
                    <a:pt x="293970" y="24980"/>
                  </a:lnTo>
                  <a:lnTo>
                    <a:pt x="291848" y="20109"/>
                  </a:lnTo>
                  <a:lnTo>
                    <a:pt x="290850" y="15363"/>
                  </a:lnTo>
                  <a:lnTo>
                    <a:pt x="291099" y="11241"/>
                  </a:lnTo>
                  <a:lnTo>
                    <a:pt x="292472" y="7494"/>
                  </a:lnTo>
                  <a:lnTo>
                    <a:pt x="295094" y="4122"/>
                  </a:lnTo>
                  <a:lnTo>
                    <a:pt x="298339" y="1874"/>
                  </a:lnTo>
                  <a:lnTo>
                    <a:pt x="302583" y="3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latin typeface="Corbel" panose="020B0503020204020204" pitchFamily="34" charset="0"/>
              </a:endParaRPr>
            </a:p>
          </p:txBody>
        </p:sp>
      </p:grpSp>
      <p:sp>
        <p:nvSpPr>
          <p:cNvPr id="54" name="Text Placeholder 26">
            <a:extLst>
              <a:ext uri="{FF2B5EF4-FFF2-40B4-BE49-F238E27FC236}">
                <a16:creationId xmlns:a16="http://schemas.microsoft.com/office/drawing/2014/main" id="{0ACEA940-DA24-4218-A9FB-FD6D389C9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0761" y="1999276"/>
            <a:ext cx="5367084" cy="1544023"/>
          </a:xfrm>
          <a:prstGeom prst="rect">
            <a:avLst/>
          </a:prstGeom>
          <a:noFill/>
        </p:spPr>
        <p:txBody>
          <a:bodyPr wrap="square" lIns="108000" tIns="0" rIns="108000" bIns="0" numCol="3" spcCol="360000" rtlCol="0" anchor="t">
            <a:noAutofit/>
          </a:bodyPr>
          <a:lstStyle>
            <a:lvl1pPr>
              <a:spcBef>
                <a:spcPts val="600"/>
              </a:spcBef>
              <a:spcAft>
                <a:spcPts val="1800"/>
              </a:spcAft>
              <a:defRPr lang="en-US" sz="1400" baseline="0" dirty="0" smtClean="0">
                <a:latin typeface="Corbel" panose="020B0503020204020204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fr-FR" dirty="0"/>
            </a:lvl5pPr>
          </a:lstStyle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2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3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4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5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6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7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8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9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10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11</a:t>
            </a:r>
          </a:p>
        </p:txBody>
      </p:sp>
      <p:cxnSp>
        <p:nvCxnSpPr>
          <p:cNvPr id="55" name="Straight Connector 9">
            <a:extLst>
              <a:ext uri="{FF2B5EF4-FFF2-40B4-BE49-F238E27FC236}">
                <a16:creationId xmlns:a16="http://schemas.microsoft.com/office/drawing/2014/main" id="{ECA33908-F881-4B3A-9667-5B9A411BCDEB}"/>
              </a:ext>
            </a:extLst>
          </p:cNvPr>
          <p:cNvCxnSpPr/>
          <p:nvPr userDrawn="1"/>
        </p:nvCxnSpPr>
        <p:spPr>
          <a:xfrm>
            <a:off x="750761" y="1867504"/>
            <a:ext cx="514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4">
            <a:extLst>
              <a:ext uri="{FF2B5EF4-FFF2-40B4-BE49-F238E27FC236}">
                <a16:creationId xmlns:a16="http://schemas.microsoft.com/office/drawing/2014/main" id="{EB703E68-9557-4708-AC49-6E204DB9D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45" y="3675070"/>
            <a:ext cx="5829300" cy="2219325"/>
          </a:xfrm>
          <a:prstGeom prst="rect">
            <a:avLst/>
          </a:prstGeom>
          <a:noFill/>
        </p:spPr>
        <p:txBody>
          <a:bodyPr wrap="none" lIns="468000" tIns="288000" rtlCol="0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marL="0" lvl="0"/>
            <a:r>
              <a:rPr lang="en-US" err="1"/>
              <a:t>Titre</a:t>
            </a:r>
            <a:r>
              <a:rPr lang="en-US"/>
              <a:t> des parties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C33CC6C3-0A87-4A8E-B334-19FD73A7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761" y="4350371"/>
            <a:ext cx="5367084" cy="1544023"/>
          </a:xfrm>
          <a:prstGeom prst="rect">
            <a:avLst/>
          </a:prstGeom>
          <a:noFill/>
        </p:spPr>
        <p:txBody>
          <a:bodyPr wrap="square" lIns="108000" tIns="0" rIns="108000" bIns="0" numCol="3" spcCol="360000" rtlCol="0" anchor="t">
            <a:noAutofit/>
          </a:bodyPr>
          <a:lstStyle>
            <a:lvl1pPr>
              <a:spcBef>
                <a:spcPts val="600"/>
              </a:spcBef>
              <a:spcAft>
                <a:spcPts val="1800"/>
              </a:spcAft>
              <a:defRPr lang="en-US" sz="1400" baseline="0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fr-FR" dirty="0"/>
            </a:lvl5pPr>
          </a:lstStyle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2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3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4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5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6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7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8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9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10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11</a:t>
            </a:r>
          </a:p>
        </p:txBody>
      </p:sp>
      <p:cxnSp>
        <p:nvCxnSpPr>
          <p:cNvPr id="58" name="Straight Connector 30">
            <a:extLst>
              <a:ext uri="{FF2B5EF4-FFF2-40B4-BE49-F238E27FC236}">
                <a16:creationId xmlns:a16="http://schemas.microsoft.com/office/drawing/2014/main" id="{E06F8FAB-11FD-4732-9022-CACFEF5F4763}"/>
              </a:ext>
            </a:extLst>
          </p:cNvPr>
          <p:cNvCxnSpPr/>
          <p:nvPr userDrawn="1"/>
        </p:nvCxnSpPr>
        <p:spPr>
          <a:xfrm>
            <a:off x="750761" y="4218599"/>
            <a:ext cx="514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4">
            <a:extLst>
              <a:ext uri="{FF2B5EF4-FFF2-40B4-BE49-F238E27FC236}">
                <a16:creationId xmlns:a16="http://schemas.microsoft.com/office/drawing/2014/main" id="{DB72038A-575D-4EDE-939C-2C44DB8D42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8400" y="1323975"/>
            <a:ext cx="5829300" cy="2219325"/>
          </a:xfrm>
          <a:prstGeom prst="rect">
            <a:avLst/>
          </a:prstGeom>
          <a:noFill/>
        </p:spPr>
        <p:txBody>
          <a:bodyPr wrap="none" lIns="468000" tIns="288000" rtlCol="0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marL="0" lvl="0"/>
            <a:r>
              <a:rPr lang="en-US" err="1"/>
              <a:t>Titre</a:t>
            </a:r>
            <a:r>
              <a:rPr lang="en-US"/>
              <a:t> des parties</a:t>
            </a:r>
          </a:p>
        </p:txBody>
      </p:sp>
      <p:sp>
        <p:nvSpPr>
          <p:cNvPr id="60" name="Text Placeholder 26">
            <a:extLst>
              <a:ext uri="{FF2B5EF4-FFF2-40B4-BE49-F238E27FC236}">
                <a16:creationId xmlns:a16="http://schemas.microsoft.com/office/drawing/2014/main" id="{631CA4CD-7F80-41AF-BD87-CBF40C894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0616" y="1999276"/>
            <a:ext cx="5367084" cy="1544023"/>
          </a:xfrm>
          <a:prstGeom prst="rect">
            <a:avLst/>
          </a:prstGeom>
          <a:noFill/>
        </p:spPr>
        <p:txBody>
          <a:bodyPr wrap="square" lIns="108000" tIns="0" rIns="108000" bIns="0" numCol="3" spcCol="360000" rtlCol="0" anchor="t">
            <a:noAutofit/>
          </a:bodyPr>
          <a:lstStyle>
            <a:lvl1pPr>
              <a:spcBef>
                <a:spcPts val="600"/>
              </a:spcBef>
              <a:spcAft>
                <a:spcPts val="1800"/>
              </a:spcAft>
              <a:defRPr lang="en-US" sz="1400" baseline="0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fr-FR" dirty="0"/>
            </a:lvl5pPr>
          </a:lstStyle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2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3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4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5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6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7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8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9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10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11</a:t>
            </a:r>
          </a:p>
        </p:txBody>
      </p:sp>
      <p:cxnSp>
        <p:nvCxnSpPr>
          <p:cNvPr id="61" name="Straight Connector 33">
            <a:extLst>
              <a:ext uri="{FF2B5EF4-FFF2-40B4-BE49-F238E27FC236}">
                <a16:creationId xmlns:a16="http://schemas.microsoft.com/office/drawing/2014/main" id="{A7BA366B-1026-4618-ACFD-3B2E830B0C95}"/>
              </a:ext>
            </a:extLst>
          </p:cNvPr>
          <p:cNvCxnSpPr/>
          <p:nvPr userDrawn="1"/>
        </p:nvCxnSpPr>
        <p:spPr>
          <a:xfrm>
            <a:off x="6710616" y="1867504"/>
            <a:ext cx="514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4">
            <a:extLst>
              <a:ext uri="{FF2B5EF4-FFF2-40B4-BE49-F238E27FC236}">
                <a16:creationId xmlns:a16="http://schemas.microsoft.com/office/drawing/2014/main" id="{2206438E-373F-4B9B-A15B-8E148C4B09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400" y="3675070"/>
            <a:ext cx="5829300" cy="2219325"/>
          </a:xfrm>
          <a:prstGeom prst="rect">
            <a:avLst/>
          </a:prstGeom>
          <a:noFill/>
        </p:spPr>
        <p:txBody>
          <a:bodyPr wrap="none" lIns="468000" tIns="288000" rtlCol="0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marL="0" lvl="0"/>
            <a:r>
              <a:rPr lang="en-US" err="1"/>
              <a:t>Titre</a:t>
            </a:r>
            <a:r>
              <a:rPr lang="en-US"/>
              <a:t> des parties</a:t>
            </a:r>
          </a:p>
        </p:txBody>
      </p:sp>
      <p:sp>
        <p:nvSpPr>
          <p:cNvPr id="63" name="Text Placeholder 26">
            <a:extLst>
              <a:ext uri="{FF2B5EF4-FFF2-40B4-BE49-F238E27FC236}">
                <a16:creationId xmlns:a16="http://schemas.microsoft.com/office/drawing/2014/main" id="{2F4454AA-1F21-49BF-BE91-28AA92E577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616" y="4350371"/>
            <a:ext cx="5367084" cy="1544023"/>
          </a:xfrm>
          <a:prstGeom prst="rect">
            <a:avLst/>
          </a:prstGeom>
          <a:noFill/>
        </p:spPr>
        <p:txBody>
          <a:bodyPr wrap="square" lIns="108000" tIns="0" rIns="108000" bIns="0" numCol="3" spcCol="360000" rtlCol="0" anchor="t">
            <a:noAutofit/>
          </a:bodyPr>
          <a:lstStyle>
            <a:lvl1pPr>
              <a:spcBef>
                <a:spcPts val="600"/>
              </a:spcBef>
              <a:spcAft>
                <a:spcPts val="1800"/>
              </a:spcAft>
              <a:defRPr lang="en-US" sz="1400" baseline="0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fr-FR" dirty="0"/>
            </a:lvl5pPr>
          </a:lstStyle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2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3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4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5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6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7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8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9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10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err="1"/>
              <a:t>Chapitre</a:t>
            </a:r>
            <a:r>
              <a:rPr lang="en-US"/>
              <a:t> 11</a:t>
            </a:r>
          </a:p>
        </p:txBody>
      </p:sp>
      <p:cxnSp>
        <p:nvCxnSpPr>
          <p:cNvPr id="64" name="Straight Connector 36">
            <a:extLst>
              <a:ext uri="{FF2B5EF4-FFF2-40B4-BE49-F238E27FC236}">
                <a16:creationId xmlns:a16="http://schemas.microsoft.com/office/drawing/2014/main" id="{7BDD0C28-91D5-46AF-ADFB-528E29E34B45}"/>
              </a:ext>
            </a:extLst>
          </p:cNvPr>
          <p:cNvCxnSpPr/>
          <p:nvPr userDrawn="1"/>
        </p:nvCxnSpPr>
        <p:spPr>
          <a:xfrm>
            <a:off x="6710616" y="4218599"/>
            <a:ext cx="514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2CEFF8E-1275-4F7B-ACF3-D359A8458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514" y="2296316"/>
            <a:ext cx="5138854" cy="2385273"/>
          </a:xfrm>
          <a:prstGeom prst="rect">
            <a:avLst/>
          </a:prstGeom>
        </p:spPr>
        <p:txBody>
          <a:bodyPr/>
          <a:lstStyle>
            <a:lvl1pPr>
              <a:defRPr lang="fr-FR" sz="5400" b="1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pPr marL="0" lvl="0"/>
            <a:r>
              <a:rPr lang="en-US" err="1"/>
              <a:t>Titre</a:t>
            </a:r>
            <a:r>
              <a:rPr lang="en-US"/>
              <a:t> </a:t>
            </a:r>
            <a:br>
              <a:rPr lang="en-US"/>
            </a:br>
            <a:r>
              <a:rPr lang="en-US"/>
              <a:t>de la </a:t>
            </a:r>
            <a:r>
              <a:rPr lang="en-US" err="1"/>
              <a:t>partie</a:t>
            </a:r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10EA6D-C1CD-4A0B-932D-4DA7C7A9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Nom de la présentation</a:t>
            </a: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D0CD7F-112C-4843-A17E-9EACBFDD4A2F}"/>
              </a:ext>
            </a:extLst>
          </p:cNvPr>
          <p:cNvSpPr/>
          <p:nvPr userDrawn="1"/>
        </p:nvSpPr>
        <p:spPr>
          <a:xfrm>
            <a:off x="0" y="0"/>
            <a:ext cx="591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rbel" panose="020B0503020204020204" pitchFamily="34" charset="0"/>
            </a:endParaRPr>
          </a:p>
        </p:txBody>
      </p:sp>
      <p:sp>
        <p:nvSpPr>
          <p:cNvPr id="11" name="Pie 8">
            <a:extLst>
              <a:ext uri="{FF2B5EF4-FFF2-40B4-BE49-F238E27FC236}">
                <a16:creationId xmlns:a16="http://schemas.microsoft.com/office/drawing/2014/main" id="{C7C88ACE-69BE-46E3-BB0A-9E971026E265}"/>
              </a:ext>
            </a:extLst>
          </p:cNvPr>
          <p:cNvSpPr/>
          <p:nvPr userDrawn="1"/>
        </p:nvSpPr>
        <p:spPr>
          <a:xfrm>
            <a:off x="1565974" y="1927477"/>
            <a:ext cx="2507538" cy="2507538"/>
          </a:xfrm>
          <a:prstGeom prst="pie">
            <a:avLst>
              <a:gd name="adj1" fmla="val 10823735"/>
              <a:gd name="adj2" fmla="val 162000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Pie 9">
            <a:extLst>
              <a:ext uri="{FF2B5EF4-FFF2-40B4-BE49-F238E27FC236}">
                <a16:creationId xmlns:a16="http://schemas.microsoft.com/office/drawing/2014/main" id="{8FDEFFA4-210D-4293-B3AD-91C1BBB0F941}"/>
              </a:ext>
            </a:extLst>
          </p:cNvPr>
          <p:cNvSpPr/>
          <p:nvPr userDrawn="1"/>
        </p:nvSpPr>
        <p:spPr>
          <a:xfrm flipH="1">
            <a:off x="1842488" y="1818764"/>
            <a:ext cx="2507538" cy="2507538"/>
          </a:xfrm>
          <a:prstGeom prst="pie">
            <a:avLst>
              <a:gd name="adj1" fmla="val 10824585"/>
              <a:gd name="adj2" fmla="val 16200000"/>
            </a:avLst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Pie 10">
            <a:extLst>
              <a:ext uri="{FF2B5EF4-FFF2-40B4-BE49-F238E27FC236}">
                <a16:creationId xmlns:a16="http://schemas.microsoft.com/office/drawing/2014/main" id="{BC77D559-295B-4169-8818-FFE29E27928B}"/>
              </a:ext>
            </a:extLst>
          </p:cNvPr>
          <p:cNvSpPr/>
          <p:nvPr userDrawn="1"/>
        </p:nvSpPr>
        <p:spPr>
          <a:xfrm flipH="1" flipV="1">
            <a:off x="1704231" y="2060350"/>
            <a:ext cx="2507538" cy="2507538"/>
          </a:xfrm>
          <a:prstGeom prst="pie">
            <a:avLst>
              <a:gd name="adj1" fmla="val 10823735"/>
              <a:gd name="adj2" fmla="val 162000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Pie 11">
            <a:extLst>
              <a:ext uri="{FF2B5EF4-FFF2-40B4-BE49-F238E27FC236}">
                <a16:creationId xmlns:a16="http://schemas.microsoft.com/office/drawing/2014/main" id="{70B0AB0C-D707-4CA9-BA77-E2E1C0D4D9D4}"/>
              </a:ext>
            </a:extLst>
          </p:cNvPr>
          <p:cNvSpPr/>
          <p:nvPr userDrawn="1"/>
        </p:nvSpPr>
        <p:spPr>
          <a:xfrm flipV="1">
            <a:off x="1565974" y="2056765"/>
            <a:ext cx="2507538" cy="2507538"/>
          </a:xfrm>
          <a:prstGeom prst="pie">
            <a:avLst>
              <a:gd name="adj1" fmla="val 10824585"/>
              <a:gd name="adj2" fmla="val 162000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6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02AA-8EAE-4817-B518-BA46B7053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514" y="2296316"/>
            <a:ext cx="5138854" cy="2385273"/>
          </a:xfrm>
          <a:prstGeom prst="rect">
            <a:avLst/>
          </a:prstGeom>
        </p:spPr>
        <p:txBody>
          <a:bodyPr/>
          <a:lstStyle>
            <a:lvl1pPr>
              <a:defRPr lang="fr-FR" sz="5400" b="1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TITRE </a:t>
            </a:r>
            <a:br>
              <a:rPr lang="en-US"/>
            </a:br>
            <a:r>
              <a:rPr lang="en-US"/>
              <a:t>DE LA PARTIE</a:t>
            </a:r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E6DE19-35F1-4F01-B042-9E3B2084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5828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Nom de la </a:t>
            </a:r>
            <a:r>
              <a:rPr lang="en-US" err="1"/>
              <a:t>présentation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8A7B0-584C-4854-92E3-3C0CE3CEF7AF}"/>
              </a:ext>
            </a:extLst>
          </p:cNvPr>
          <p:cNvSpPr/>
          <p:nvPr userDrawn="1"/>
        </p:nvSpPr>
        <p:spPr>
          <a:xfrm>
            <a:off x="0" y="0"/>
            <a:ext cx="591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2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52A034D-99E5-44D2-AC0F-8DC08AF6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A8A83D-9469-427D-A31A-1CC3EDAE2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CC3A96-0C3C-4293-86AF-AD8409E06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4504-8350-4E83-9FE0-EE1E85E66034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E43C36-1277-488D-AC95-61D51B2FC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59FDD4-B947-4BB5-8221-BD2D673D1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2C24-C608-477B-B4BE-89168E7FC5B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8CCFDB-B647-4644-8BA7-C3F704760201}"/>
              </a:ext>
            </a:extLst>
          </p:cNvPr>
          <p:cNvSpPr/>
          <p:nvPr userDrawn="1"/>
        </p:nvSpPr>
        <p:spPr>
          <a:xfrm>
            <a:off x="113823" y="76200"/>
            <a:ext cx="11964354" cy="6705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B8832A-B17F-4CF8-9B22-8837275B1747}"/>
              </a:ext>
            </a:extLst>
          </p:cNvPr>
          <p:cNvSpPr/>
          <p:nvPr userDrawn="1"/>
        </p:nvSpPr>
        <p:spPr>
          <a:xfrm>
            <a:off x="0" y="6588805"/>
            <a:ext cx="12192000" cy="269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9B281794-33F2-40D3-B166-696FD424FCEC}"/>
              </a:ext>
            </a:extLst>
          </p:cNvPr>
          <p:cNvSpPr txBox="1"/>
          <p:nvPr userDrawn="1"/>
        </p:nvSpPr>
        <p:spPr>
          <a:xfrm>
            <a:off x="7734299" y="6588805"/>
            <a:ext cx="1458299" cy="26919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050"/>
              <a:t>www.iuslaboris.com</a:t>
            </a:r>
            <a:endParaRPr lang="fr-FR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365CA2-85ED-4A1B-8035-18EEB46371DE}"/>
              </a:ext>
            </a:extLst>
          </p:cNvPr>
          <p:cNvSpPr/>
          <p:nvPr userDrawn="1"/>
        </p:nvSpPr>
        <p:spPr>
          <a:xfrm>
            <a:off x="9166225" y="6327775"/>
            <a:ext cx="2066925" cy="530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A0BAA-41FF-44FE-9C9D-72E6A82211F3}"/>
              </a:ext>
            </a:extLst>
          </p:cNvPr>
          <p:cNvSpPr/>
          <p:nvPr userDrawn="1"/>
        </p:nvSpPr>
        <p:spPr>
          <a:xfrm>
            <a:off x="9184482" y="6346031"/>
            <a:ext cx="2028824" cy="51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CBD834E4-A0D9-449C-AE19-69D4DA99469E}"/>
              </a:ext>
            </a:extLst>
          </p:cNvPr>
          <p:cNvSpPr txBox="1"/>
          <p:nvPr userDrawn="1"/>
        </p:nvSpPr>
        <p:spPr>
          <a:xfrm>
            <a:off x="6276000" y="6588805"/>
            <a:ext cx="1458299" cy="26919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050"/>
              <a:t>www.capstan.fr</a:t>
            </a:r>
            <a:endParaRPr lang="fr-FR" sz="1050"/>
          </a:p>
        </p:txBody>
      </p:sp>
      <p:cxnSp>
        <p:nvCxnSpPr>
          <p:cNvPr id="13" name="Straight Connector 31">
            <a:extLst>
              <a:ext uri="{FF2B5EF4-FFF2-40B4-BE49-F238E27FC236}">
                <a16:creationId xmlns:a16="http://schemas.microsoft.com/office/drawing/2014/main" id="{2DFFE43D-0EA8-470A-8311-305F001ADD0A}"/>
              </a:ext>
            </a:extLst>
          </p:cNvPr>
          <p:cNvCxnSpPr/>
          <p:nvPr userDrawn="1"/>
        </p:nvCxnSpPr>
        <p:spPr>
          <a:xfrm>
            <a:off x="7734299" y="6656635"/>
            <a:ext cx="0" cy="144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>
            <a:extLst>
              <a:ext uri="{FF2B5EF4-FFF2-40B4-BE49-F238E27FC236}">
                <a16:creationId xmlns:a16="http://schemas.microsoft.com/office/drawing/2014/main" id="{4C3D7105-8EE9-460F-BB42-1484A2FABB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2599" y="6471794"/>
            <a:ext cx="1832590" cy="288577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6784A1D-FDD0-4659-A992-F08DE1378C32}"/>
              </a:ext>
            </a:extLst>
          </p:cNvPr>
          <p:cNvSpPr txBox="1">
            <a:spLocks/>
          </p:cNvSpPr>
          <p:nvPr userDrawn="1"/>
        </p:nvSpPr>
        <p:spPr>
          <a:xfrm>
            <a:off x="11323151" y="6656635"/>
            <a:ext cx="868849" cy="153740"/>
          </a:xfrm>
          <a:prstGeom prst="rect">
            <a:avLst/>
          </a:prstGeom>
          <a:noFill/>
          <a:effectLst/>
        </p:spPr>
        <p:txBody>
          <a:bodyPr anchor="ctr"/>
          <a:lstStyle>
            <a:defPPr>
              <a:defRPr lang="fr-FR"/>
            </a:defPPr>
            <a:lvl1pPr marL="0" algn="ctr" defTabSz="914400" rtl="0" eaLnBrk="1" latinLnBrk="0" hangingPunct="1"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0E16C9-0A27-4632-BE93-74127F7D6A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2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B453D-D042-4CA0-BC42-D04378575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8519"/>
            <a:ext cx="9144000" cy="3135948"/>
          </a:xfrm>
        </p:spPr>
        <p:txBody>
          <a:bodyPr>
            <a:normAutofit fontScale="90000"/>
          </a:bodyPr>
          <a:lstStyle/>
          <a:p>
            <a:r>
              <a:rPr lang="fr-FR" dirty="0"/>
              <a:t>Présentation de l’Avenant n°31 à la CCN des Organismes de tourisme du 17 décembre 2020 relatif à la formation professionnelle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9255ED-EACA-431F-BBC7-7A734A66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20000">
            <a:off x="6553338" y="4538892"/>
            <a:ext cx="4102100" cy="791533"/>
          </a:xfrm>
        </p:spPr>
        <p:txBody>
          <a:bodyPr/>
          <a:lstStyle/>
          <a:p>
            <a:r>
              <a:rPr lang="fr-FR" dirty="0"/>
              <a:t>Arnaud CERUTTI</a:t>
            </a:r>
          </a:p>
          <a:p>
            <a:r>
              <a:rPr lang="fr-FR" dirty="0"/>
              <a:t>Marine VAQUETTE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4E4BFC-A2AE-493E-8966-98A482AAF0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 mars 2022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32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ED026-BA32-4341-AD2E-3618CD40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Obligation d’adaptation et de maintien au poste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22744-0D23-4AA1-B660-74627A73E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prstClr val="white"/>
              </a:buClr>
            </a:pPr>
            <a:r>
              <a:rPr lang="fr-FR" dirty="0">
                <a:solidFill>
                  <a:srgbClr val="E42710"/>
                </a:solidFill>
              </a:rPr>
              <a:t>obligation de moyen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fr-FR" altLang="fr-FR" b="0" dirty="0"/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fr-FR" altLang="fr-FR" b="0" dirty="0"/>
              <a:t>Les actions de formations du Plan de développement des compétences permettent à l’employeur de remplir ses obligations de formation vis-à-vis des salariés : </a:t>
            </a:r>
            <a:endParaRPr lang="fr-FR" dirty="0">
              <a:solidFill>
                <a:srgbClr val="E42710"/>
              </a:solidFill>
            </a:endParaRPr>
          </a:p>
          <a:p>
            <a:pPr lvl="1" algn="just"/>
            <a:r>
              <a:rPr lang="fr-FR" altLang="fr-FR" dirty="0"/>
              <a:t>Adaptation des salariés à leur poste de travail </a:t>
            </a:r>
          </a:p>
          <a:p>
            <a:pPr lvl="1" algn="just"/>
            <a:r>
              <a:rPr lang="fr-FR" altLang="fr-FR" dirty="0"/>
              <a:t>Maintien de la capacité des salariés à occuper un emploi.</a:t>
            </a:r>
            <a:endParaRPr lang="fr-FR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11A716-0179-49E1-ABFA-54ED598451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1263" y="1109980"/>
            <a:ext cx="4725059" cy="4986020"/>
          </a:xfrm>
        </p:spPr>
        <p:txBody>
          <a:bodyPr/>
          <a:lstStyle/>
          <a:p>
            <a:pPr lvl="1" algn="just"/>
            <a:r>
              <a:rPr lang="fr-FR" dirty="0">
                <a:solidFill>
                  <a:prstClr val="black"/>
                </a:solidFill>
              </a:rPr>
              <a:t>Le manquement à l’obligation </a:t>
            </a:r>
            <a:r>
              <a:rPr lang="fr-FR" b="1" dirty="0">
                <a:solidFill>
                  <a:prstClr val="black"/>
                </a:solidFill>
              </a:rPr>
              <a:t>peut entacher la cause d’un licenciement</a:t>
            </a:r>
            <a:r>
              <a:rPr lang="fr-FR" dirty="0">
                <a:solidFill>
                  <a:prstClr val="black"/>
                </a:solidFill>
              </a:rPr>
              <a:t> (licenciement pour insuffisance professionnelle, pour inaptitude, licenciement économique : lorsque le manquement empêche le salarié de suivre l’évolution de son poste de travail ou d’être reclassé sur un autre poste). </a:t>
            </a:r>
          </a:p>
          <a:p>
            <a:pPr lvl="1" algn="just"/>
            <a:r>
              <a:rPr lang="fr-FR" dirty="0">
                <a:solidFill>
                  <a:prstClr val="black"/>
                </a:solidFill>
              </a:rPr>
              <a:t>Le non-respect de cette obligation </a:t>
            </a:r>
            <a:r>
              <a:rPr lang="fr-FR" b="1" dirty="0">
                <a:solidFill>
                  <a:prstClr val="black"/>
                </a:solidFill>
              </a:rPr>
              <a:t>peut aussi être de nature à générer un préjudice particulier</a:t>
            </a:r>
            <a:r>
              <a:rPr lang="fr-FR" dirty="0">
                <a:solidFill>
                  <a:prstClr val="black"/>
                </a:solidFill>
              </a:rPr>
              <a:t> : absence de formation durant des années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94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778DA-DE44-4112-9C3B-77D5A9B7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Obligation d’adaptation et de maintien au poste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F5E17-63B2-4DFF-BA2C-46B00F44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 dirty="0">
                <a:solidFill>
                  <a:schemeClr val="tx1"/>
                </a:solidFill>
              </a:rPr>
              <a:t>L’</a:t>
            </a:r>
            <a:r>
              <a:rPr lang="fr-FR" altLang="fr-FR" dirty="0">
                <a:solidFill>
                  <a:schemeClr val="tx1"/>
                </a:solidFill>
              </a:rPr>
              <a:t>adaptation des salariés à leur poste de travail et le maintien de leur capacité à occuper un emploi</a:t>
            </a:r>
            <a:r>
              <a:rPr lang="fr-FR" altLang="fr-FR" b="0" dirty="0">
                <a:solidFill>
                  <a:schemeClr val="tx1"/>
                </a:solidFill>
              </a:rPr>
              <a:t> ne s’étend pas à l’obligation de proposer des formations destinées à permettre au salarié de changer d’orientation professionnelle.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fr-FR" dirty="0">
                <a:solidFill>
                  <a:prstClr val="black"/>
                </a:solidFill>
              </a:rPr>
              <a:t>L’obligation d’adaptation au poste de travail n’impose pas d’assurer au salarié une formation initiale qui pourrait lui faire défaut et dépassant le cadre de la simple adaptation.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fr-FR" altLang="fr-FR" b="0" dirty="0">
              <a:solidFill>
                <a:prstClr val="black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 dirty="0">
                <a:solidFill>
                  <a:schemeClr val="tx1"/>
                </a:solidFill>
              </a:rPr>
              <a:t>L’employeur n’est pas tenu de donner au salarié une formation différente de la sienne et relevant d’un autre métier.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fr-FR" b="0" dirty="0">
                <a:solidFill>
                  <a:schemeClr val="tx1"/>
                </a:solidFill>
              </a:rPr>
              <a:t>L’employeur n’a pas l’obligation de permettre au salarié d’acquérir des diplômes dont il n’est pas titulaire.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fr-FR" b="0" dirty="0">
                <a:solidFill>
                  <a:schemeClr val="tx1"/>
                </a:solidFill>
              </a:rPr>
              <a:t>En cas de contentieux, c’est à l’employeur de démontrer qu’il a rempli ses obligations de formation vis-à-vis de ses salariés.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01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A8683-66B6-4EEA-BC7D-68175D0C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ENTRETIEN PROFESSIONNEL</a:t>
            </a:r>
          </a:p>
        </p:txBody>
      </p:sp>
    </p:spTree>
    <p:extLst>
      <p:ext uri="{BB962C8B-B14F-4D97-AF65-F5344CB8AC3E}">
        <p14:creationId xmlns:p14="http://schemas.microsoft.com/office/powerpoint/2010/main" val="291163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9F142-40DC-4187-9C3C-0EC5D28C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56" y="71021"/>
            <a:ext cx="5244301" cy="15381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L’entretien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professionnel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BCB4A5-4F76-4C9E-8161-AB149A6B3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" r="3622" b="1"/>
          <a:stretch/>
        </p:blipFill>
        <p:spPr>
          <a:xfrm>
            <a:off x="1480173" y="1726753"/>
            <a:ext cx="3267942" cy="33959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1C6AC0-5A2F-49D2-B556-F61725CF3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305" y="1693705"/>
            <a:ext cx="6201140" cy="440848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/>
            <a:r>
              <a:rPr lang="en-US" dirty="0" err="1">
                <a:solidFill>
                  <a:schemeClr val="tx1"/>
                </a:solidFill>
              </a:rPr>
              <a:t>Objet</a:t>
            </a:r>
            <a:endParaRPr lang="en-US" dirty="0">
              <a:solidFill>
                <a:schemeClr val="tx1"/>
              </a:solidFill>
            </a:endParaRPr>
          </a:p>
          <a:p>
            <a:pPr lvl="1" indent="-228600"/>
            <a:r>
              <a:rPr lang="en-US" dirty="0"/>
              <a:t>Ne </a:t>
            </a:r>
            <a:r>
              <a:rPr lang="en-US" dirty="0" err="1"/>
              <a:t>porte</a:t>
            </a:r>
            <a:r>
              <a:rPr lang="en-US" dirty="0"/>
              <a:t> pas sur </a:t>
            </a:r>
            <a:r>
              <a:rPr lang="en-US" dirty="0" err="1"/>
              <a:t>l'évaluation</a:t>
            </a:r>
            <a:r>
              <a:rPr lang="en-US" dirty="0"/>
              <a:t> du travail du </a:t>
            </a:r>
            <a:r>
              <a:rPr lang="en-US" dirty="0" err="1"/>
              <a:t>salarié</a:t>
            </a:r>
            <a:r>
              <a:rPr lang="en-US" dirty="0"/>
              <a:t>.</a:t>
            </a:r>
          </a:p>
          <a:p>
            <a:pPr lvl="1" indent="-228600"/>
            <a:r>
              <a:rPr lang="en-US" b="1" dirty="0" err="1"/>
              <a:t>Consacré</a:t>
            </a:r>
            <a:r>
              <a:rPr lang="en-US" b="1" dirty="0"/>
              <a:t> aux perspectives </a:t>
            </a:r>
            <a:r>
              <a:rPr lang="en-US" b="1" dirty="0" err="1"/>
              <a:t>d'évolution</a:t>
            </a:r>
            <a:r>
              <a:rPr lang="en-US" b="1" dirty="0"/>
              <a:t> </a:t>
            </a:r>
            <a:r>
              <a:rPr lang="en-US" b="1" dirty="0" err="1"/>
              <a:t>professionnelle</a:t>
            </a:r>
            <a:r>
              <a:rPr lang="en-US" b="1" dirty="0"/>
              <a:t> du </a:t>
            </a:r>
            <a:r>
              <a:rPr lang="en-US" b="1" dirty="0" err="1"/>
              <a:t>salarié</a:t>
            </a:r>
            <a:r>
              <a:rPr lang="en-US" dirty="0"/>
              <a:t>, </a:t>
            </a:r>
            <a:r>
              <a:rPr lang="en-US" dirty="0" err="1"/>
              <a:t>notamment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 de qualifications et </a:t>
            </a:r>
            <a:r>
              <a:rPr lang="en-US" dirty="0" err="1"/>
              <a:t>d'emploi</a:t>
            </a:r>
            <a:r>
              <a:rPr lang="en-US" dirty="0"/>
              <a:t>. </a:t>
            </a:r>
          </a:p>
          <a:p>
            <a:pPr lvl="1" indent="-228600"/>
            <a:r>
              <a:rPr lang="en-US" dirty="0" err="1"/>
              <a:t>Sert</a:t>
            </a:r>
            <a:r>
              <a:rPr lang="en-US" dirty="0"/>
              <a:t> à </a:t>
            </a:r>
            <a:r>
              <a:rPr lang="en-US" b="1" dirty="0" err="1"/>
              <a:t>transmettre</a:t>
            </a:r>
            <a:r>
              <a:rPr lang="en-US" b="1" dirty="0"/>
              <a:t> au </a:t>
            </a:r>
            <a:r>
              <a:rPr lang="en-US" b="1" dirty="0" err="1"/>
              <a:t>salarié</a:t>
            </a:r>
            <a:r>
              <a:rPr lang="en-US" b="1" dirty="0"/>
              <a:t> des </a:t>
            </a:r>
            <a:r>
              <a:rPr lang="en-US" b="1" dirty="0" err="1"/>
              <a:t>informations</a:t>
            </a:r>
            <a:r>
              <a:rPr lang="en-US" b="1" dirty="0"/>
              <a:t> </a:t>
            </a:r>
            <a:r>
              <a:rPr lang="en-US" dirty="0"/>
              <a:t>relatives :</a:t>
            </a:r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à la VAE </a:t>
            </a:r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à </a:t>
            </a:r>
            <a:r>
              <a:rPr lang="en-US" sz="2000" dirty="0" err="1"/>
              <a:t>l’activation</a:t>
            </a:r>
            <a:r>
              <a:rPr lang="en-US" sz="2000" dirty="0"/>
              <a:t> du CPF </a:t>
            </a:r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aux </a:t>
            </a:r>
            <a:r>
              <a:rPr lang="en-US" sz="2000" dirty="0" err="1"/>
              <a:t>abondements</a:t>
            </a:r>
            <a:r>
              <a:rPr lang="en-US" sz="2000" dirty="0"/>
              <a:t> de </a:t>
            </a:r>
            <a:r>
              <a:rPr lang="en-US" sz="2000" dirty="0" err="1"/>
              <a:t>l’employeur</a:t>
            </a:r>
            <a:r>
              <a:rPr lang="en-US" sz="2000" dirty="0"/>
              <a:t> au CPF </a:t>
            </a:r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au </a:t>
            </a:r>
            <a:r>
              <a:rPr lang="en-US" sz="2000" dirty="0" err="1"/>
              <a:t>conseil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évolution</a:t>
            </a:r>
            <a:r>
              <a:rPr lang="en-US" sz="2000" dirty="0"/>
              <a:t> </a:t>
            </a:r>
            <a:r>
              <a:rPr lang="en-US" sz="2000" dirty="0" err="1"/>
              <a:t>professionnelle</a:t>
            </a:r>
            <a:endParaRPr lang="en-US" sz="2000" dirty="0"/>
          </a:p>
          <a:p>
            <a:pPr indent="-2286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6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13530-55C8-41E9-8295-DEA61BC3B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L’entretien professionnel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6B7C15-3134-4EB4-A98E-9C83372B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022"/>
            <a:ext cx="9209809" cy="4351338"/>
          </a:xfrm>
        </p:spPr>
        <p:txBody>
          <a:bodyPr anchor="ctr"/>
          <a:lstStyle/>
          <a:p>
            <a:r>
              <a:rPr lang="fr-FR" dirty="0"/>
              <a:t>Information du salarié</a:t>
            </a:r>
          </a:p>
          <a:p>
            <a:pPr lvl="1"/>
            <a:r>
              <a:rPr lang="fr-FR" b="1" dirty="0"/>
              <a:t>Dès l’embauche</a:t>
            </a:r>
            <a:r>
              <a:rPr lang="fr-FR" dirty="0"/>
              <a:t>, information du salarié sur le bénéfice d'un entretien professionnel (mention contractuelle, lettre d’information…)</a:t>
            </a:r>
          </a:p>
          <a:p>
            <a:r>
              <a:rPr lang="fr-FR" dirty="0"/>
              <a:t>Formalisme de l’entretien</a:t>
            </a:r>
          </a:p>
          <a:p>
            <a:pPr lvl="1"/>
            <a:r>
              <a:rPr lang="fr-FR" b="1" dirty="0"/>
              <a:t>Rédaction d'un document dont une copie est remise au salarié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Document qui peut synthétiser le contenu de l’entretien + éventuellement les perspectives d'évolution professionnelle du salarié.</a:t>
            </a:r>
          </a:p>
          <a:p>
            <a:pPr lvl="1"/>
            <a:r>
              <a:rPr lang="fr-FR" b="1" dirty="0"/>
              <a:t>Attention</a:t>
            </a:r>
            <a:r>
              <a:rPr lang="fr-FR" dirty="0"/>
              <a:t> : rédaction qui ne doit être qu’une synthèse des échanges sans lier l’employeur.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CA4E4B-5506-44B3-9ECD-19DC55289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8" y="4463542"/>
            <a:ext cx="720000" cy="72000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7DEE309-45B2-4E7A-80EA-5E4BFF75BC5E}"/>
              </a:ext>
            </a:extLst>
          </p:cNvPr>
          <p:cNvSpPr/>
          <p:nvPr/>
        </p:nvSpPr>
        <p:spPr>
          <a:xfrm>
            <a:off x="7412855" y="888014"/>
            <a:ext cx="3764132" cy="111908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Périodicité : tous les 2 ans</a:t>
            </a:r>
          </a:p>
        </p:txBody>
      </p:sp>
    </p:spTree>
    <p:extLst>
      <p:ext uri="{BB962C8B-B14F-4D97-AF65-F5344CB8AC3E}">
        <p14:creationId xmlns:p14="http://schemas.microsoft.com/office/powerpoint/2010/main" val="183604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84EE1-CAA3-4EDC-95B4-89BD6E47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Evènements particuliers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7AA77-7270-469D-ACFD-4D51492BC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888204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/>
              <a:t>Entretien obligatoire</a:t>
            </a:r>
          </a:p>
          <a:p>
            <a:pPr lvl="1"/>
            <a:r>
              <a:rPr lang="fr-FR" sz="2400" dirty="0"/>
              <a:t>Après :</a:t>
            </a:r>
          </a:p>
          <a:p>
            <a:pPr lvl="2"/>
            <a:r>
              <a:rPr lang="fr-FR" sz="2000" dirty="0"/>
              <a:t>congé maternité ;</a:t>
            </a:r>
          </a:p>
          <a:p>
            <a:pPr lvl="2"/>
            <a:r>
              <a:rPr lang="fr-FR" sz="2000" dirty="0"/>
              <a:t>congé parental d'éducation;</a:t>
            </a:r>
          </a:p>
          <a:p>
            <a:pPr lvl="2"/>
            <a:r>
              <a:rPr lang="fr-FR" sz="2000" dirty="0"/>
              <a:t>congé de proche aidant ;</a:t>
            </a:r>
          </a:p>
          <a:p>
            <a:pPr lvl="2"/>
            <a:r>
              <a:rPr lang="fr-FR" sz="2000" dirty="0"/>
              <a:t>congé de solidarité familiale ;</a:t>
            </a:r>
          </a:p>
          <a:p>
            <a:pPr lvl="2"/>
            <a:r>
              <a:rPr lang="fr-FR" sz="2000" dirty="0"/>
              <a:t>congé d'adoption ;</a:t>
            </a:r>
          </a:p>
          <a:p>
            <a:pPr lvl="2"/>
            <a:r>
              <a:rPr lang="fr-FR" sz="2000" dirty="0"/>
              <a:t>période de mobilité volontaire sécurisée ;</a:t>
            </a:r>
          </a:p>
          <a:p>
            <a:pPr lvl="2"/>
            <a:r>
              <a:rPr lang="fr-FR" sz="2000" dirty="0"/>
              <a:t>arrêt longue maladie ;</a:t>
            </a:r>
          </a:p>
          <a:p>
            <a:pPr lvl="2"/>
            <a:r>
              <a:rPr lang="fr-FR" sz="2000" dirty="0"/>
              <a:t>congé sabbatique ;</a:t>
            </a:r>
          </a:p>
          <a:p>
            <a:pPr lvl="2"/>
            <a:r>
              <a:rPr lang="fr-FR" sz="2000" dirty="0"/>
              <a:t>mandat syndical.</a:t>
            </a:r>
          </a:p>
          <a:p>
            <a:pPr lvl="1"/>
            <a:r>
              <a:rPr lang="fr-FR" sz="2400" b="1" dirty="0"/>
              <a:t>Proposé au salarié même si ce dernier a bénéficié d’un entretien dans les 2 années précédentes</a:t>
            </a:r>
            <a:r>
              <a:rPr lang="fr-FR" sz="2400" dirty="0"/>
              <a:t>. </a:t>
            </a:r>
          </a:p>
          <a:p>
            <a:pPr lvl="1"/>
            <a:r>
              <a:rPr lang="fr-FR" sz="2400" dirty="0"/>
              <a:t>L’entretien peut avoir lieu, </a:t>
            </a:r>
            <a:r>
              <a:rPr lang="fr-FR" sz="2400" b="1" dirty="0"/>
              <a:t>à l’initiative du salarié, à une date antérieure à la reprise </a:t>
            </a:r>
            <a:r>
              <a:rPr lang="fr-FR" sz="2400" dirty="0"/>
              <a:t>de poste.</a:t>
            </a:r>
          </a:p>
          <a:p>
            <a:endParaRPr lang="fr-FR" sz="24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D22CD16-4C69-40C8-83A8-FF009C79DDF1}"/>
              </a:ext>
            </a:extLst>
          </p:cNvPr>
          <p:cNvSpPr/>
          <p:nvPr/>
        </p:nvSpPr>
        <p:spPr>
          <a:xfrm>
            <a:off x="7910004" y="2243455"/>
            <a:ext cx="3284368" cy="18669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Congé de de solidarité familiale ou de proche aidant 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entretien avant et après congé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</a:t>
            </a:r>
          </a:p>
        </p:txBody>
      </p:sp>
      <p:pic>
        <p:nvPicPr>
          <p:cNvPr id="6" name="Image 5" descr="C:\Users\jbc\AppData\Local\Temp\exclamation-512.png">
            <a:extLst>
              <a:ext uri="{FF2B5EF4-FFF2-40B4-BE49-F238E27FC236}">
                <a16:creationId xmlns:a16="http://schemas.microsoft.com/office/drawing/2014/main" id="{480751ED-093A-4136-8EEB-05491DBC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86" y="1686125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8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CB968AF-B35B-413B-B2B1-8CC19C3CA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753" y="643466"/>
            <a:ext cx="99944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EB7BEAF-8511-4DB8-A58A-7D963B41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5" y="296545"/>
            <a:ext cx="11143781" cy="724535"/>
          </a:xfrm>
        </p:spPr>
        <p:txBody>
          <a:bodyPr>
            <a:noAutofit/>
          </a:bodyPr>
          <a:lstStyle/>
          <a:p>
            <a:r>
              <a:rPr lang="fr-FR" sz="2800" dirty="0"/>
              <a:t>Abondement sanction (entreprises d’au moins 50 salariés) : </a:t>
            </a:r>
            <a:r>
              <a:rPr lang="fr-FR" sz="2800" dirty="0">
                <a:solidFill>
                  <a:srgbClr val="FF0000"/>
                </a:solidFill>
              </a:rPr>
              <a:t>3 000 euros</a:t>
            </a:r>
            <a:endParaRPr lang="fr-FR" sz="28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14AE30-4FAF-4EFC-8F3B-DD638734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64" y="1109980"/>
            <a:ext cx="5090735" cy="4986020"/>
          </a:xfrm>
        </p:spPr>
        <p:txBody>
          <a:bodyPr/>
          <a:lstStyle/>
          <a:p>
            <a:r>
              <a:rPr lang="fr-FR" dirty="0"/>
              <a:t>Régime initial: loi 5 mars 2014</a:t>
            </a:r>
          </a:p>
          <a:p>
            <a:pPr marL="38100" lvl="1" indent="0">
              <a:lnSpc>
                <a:spcPct val="90000"/>
              </a:lnSpc>
              <a:buNone/>
              <a:defRPr/>
            </a:pPr>
            <a:r>
              <a:rPr lang="fr-FR" b="1" dirty="0">
                <a:solidFill>
                  <a:prstClr val="black"/>
                </a:solidFill>
              </a:rPr>
              <a:t>La loi n° 2014-288 du 5 mars 2014</a:t>
            </a:r>
            <a:r>
              <a:rPr lang="fr-FR" dirty="0">
                <a:solidFill>
                  <a:prstClr val="black"/>
                </a:solidFill>
              </a:rPr>
              <a:t> prévoyait un abondement du CPF pour le salarié </a:t>
            </a:r>
            <a:r>
              <a:rPr lang="fr-FR" b="1" dirty="0">
                <a:solidFill>
                  <a:prstClr val="black"/>
                </a:solidFill>
              </a:rPr>
              <a:t>n’ayant pas bénéficié des entretiens professionnels </a:t>
            </a:r>
            <a:r>
              <a:rPr lang="fr-FR" dirty="0">
                <a:solidFill>
                  <a:prstClr val="black"/>
                </a:solidFill>
              </a:rPr>
              <a:t>durant les 6 ans précédant l'entretien procédant à « l'état des lieux récapitulatif » </a:t>
            </a:r>
            <a:r>
              <a:rPr lang="fr-FR" b="1" dirty="0">
                <a:solidFill>
                  <a:prstClr val="black"/>
                </a:solidFill>
              </a:rPr>
              <a:t>et d'au moins 2 des 3 mesures suivantes</a:t>
            </a:r>
            <a:r>
              <a:rPr lang="fr-FR" dirty="0">
                <a:solidFill>
                  <a:prstClr val="black"/>
                </a:solidFill>
              </a:rPr>
              <a:t> :</a:t>
            </a:r>
          </a:p>
          <a:p>
            <a:pPr marL="473075" lvl="2" indent="-3429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</a:rPr>
              <a:t>suivi d’au moins d’une action de formation</a:t>
            </a:r>
          </a:p>
          <a:p>
            <a:pPr marL="473075" lvl="2" indent="-3429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</a:rPr>
              <a:t>acquisition de certification par la formation ou VAE </a:t>
            </a:r>
          </a:p>
          <a:p>
            <a:pPr marL="473075" lvl="2" indent="-3429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</a:rPr>
              <a:t>bénéfice d'une progression salariale ou professionnelle</a:t>
            </a:r>
          </a:p>
          <a:p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8AD9724-8A62-446D-BCB0-B72C0EDED8D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777361" y="1109980"/>
            <a:ext cx="4949552" cy="4986020"/>
          </a:xfrm>
        </p:spPr>
        <p:txBody>
          <a:bodyPr/>
          <a:lstStyle/>
          <a:p>
            <a:r>
              <a:rPr lang="fr-FR" dirty="0"/>
              <a:t>Nouveau régime loi 5 septembre 2018</a:t>
            </a:r>
          </a:p>
          <a:p>
            <a:pPr lvl="1" indent="-228600"/>
            <a:r>
              <a:rPr lang="fr-FR" dirty="0"/>
              <a:t>Entreprises </a:t>
            </a:r>
            <a:r>
              <a:rPr lang="fr-FR" b="1" dirty="0"/>
              <a:t>d’au moins 50 salariés</a:t>
            </a:r>
            <a:r>
              <a:rPr lang="fr-FR" dirty="0"/>
              <a:t>.</a:t>
            </a:r>
          </a:p>
          <a:p>
            <a:pPr lvl="1" indent="-228600"/>
            <a:r>
              <a:rPr lang="fr-FR" dirty="0"/>
              <a:t>Salarié n’ayant pas bénéficié, durant les 6 ans précédant l’état des lieux récapitulatif :</a:t>
            </a:r>
          </a:p>
          <a:p>
            <a:pPr lvl="2"/>
            <a:r>
              <a:rPr lang="fr-FR" sz="2000" dirty="0"/>
              <a:t>des </a:t>
            </a:r>
            <a:r>
              <a:rPr lang="fr-FR" sz="2000" b="1" dirty="0"/>
              <a:t>entretiens professionnels </a:t>
            </a:r>
            <a:r>
              <a:rPr lang="fr-FR" sz="2000" dirty="0"/>
              <a:t>biennaux </a:t>
            </a:r>
          </a:p>
          <a:p>
            <a:pPr lvl="2"/>
            <a:r>
              <a:rPr lang="fr-FR" sz="2000" b="1" u="sng" dirty="0"/>
              <a:t>et</a:t>
            </a:r>
            <a:r>
              <a:rPr lang="fr-FR" sz="2000" dirty="0"/>
              <a:t> d’une </a:t>
            </a:r>
            <a:r>
              <a:rPr lang="fr-FR" sz="2000" b="1" dirty="0"/>
              <a:t>action de formation </a:t>
            </a:r>
            <a:r>
              <a:rPr lang="fr-FR" sz="2000" dirty="0"/>
              <a:t>(autre qu’une action de formation conditionnant l’exercice d’une activité ou d’une fonction).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E6ADFA1-93C9-48D0-80F6-6661A52F2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53FAB67-2FE2-4B9B-A387-299FC193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C6D478-7701-40BE-9D15-A2875EF32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60" y="2549001"/>
            <a:ext cx="2048880" cy="27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9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231E6-7502-45D3-98A7-A01F0362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84" y="2522881"/>
            <a:ext cx="8427307" cy="1344417"/>
          </a:xfrm>
        </p:spPr>
        <p:txBody>
          <a:bodyPr/>
          <a:lstStyle/>
          <a:p>
            <a:r>
              <a:rPr lang="fr-FR" dirty="0"/>
              <a:t>Distinction avec l’entretien d’évaluation non obligatoire</a:t>
            </a:r>
          </a:p>
        </p:txBody>
      </p:sp>
    </p:spTree>
    <p:extLst>
      <p:ext uri="{BB962C8B-B14F-4D97-AF65-F5344CB8AC3E}">
        <p14:creationId xmlns:p14="http://schemas.microsoft.com/office/powerpoint/2010/main" val="17318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328A9-66A7-42C8-9F64-31A463BC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79203"/>
            <a:ext cx="7324898" cy="10118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Textes</a:t>
            </a:r>
            <a:r>
              <a:rPr lang="en-US" sz="4400" dirty="0"/>
              <a:t> sur les </a:t>
            </a:r>
            <a:r>
              <a:rPr lang="en-US" sz="4400" dirty="0" err="1"/>
              <a:t>évaluations</a:t>
            </a:r>
            <a:endParaRPr lang="en-US" sz="4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BCB39-FFC7-4847-81F9-204ABCF21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381991"/>
            <a:ext cx="7647709" cy="497724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 indent="-228600"/>
            <a:r>
              <a:rPr lang="en-US" sz="2400" b="1" dirty="0"/>
              <a:t>C. trav., art. L. 1222-2 : la nature des </a:t>
            </a:r>
            <a:r>
              <a:rPr lang="en-US" sz="2400" b="1" dirty="0" err="1"/>
              <a:t>informations</a:t>
            </a:r>
            <a:r>
              <a:rPr lang="en-US" sz="2400" b="1" dirty="0"/>
              <a:t> </a:t>
            </a:r>
            <a:r>
              <a:rPr lang="en-US" sz="2400" b="1" dirty="0" err="1"/>
              <a:t>demandées</a:t>
            </a:r>
            <a:r>
              <a:rPr lang="en-US" sz="2400" b="1" dirty="0"/>
              <a:t> à un </a:t>
            </a:r>
            <a:r>
              <a:rPr lang="en-US" sz="2400" b="1" dirty="0" err="1"/>
              <a:t>salarié</a:t>
            </a:r>
            <a:r>
              <a:rPr lang="en-US" sz="2400" dirty="0"/>
              <a:t> </a:t>
            </a:r>
            <a:r>
              <a:rPr lang="en-US" sz="2400" b="1" dirty="0"/>
              <a:t>ne </a:t>
            </a:r>
            <a:r>
              <a:rPr lang="en-US" sz="2400" b="1" dirty="0" err="1"/>
              <a:t>peuvent</a:t>
            </a:r>
            <a:r>
              <a:rPr lang="en-US" sz="2400" b="1" dirty="0"/>
              <a:t> </a:t>
            </a:r>
            <a:r>
              <a:rPr lang="en-US" sz="2400" b="1" dirty="0" err="1"/>
              <a:t>avoir</a:t>
            </a:r>
            <a:r>
              <a:rPr lang="en-US" sz="2400" b="1" dirty="0"/>
              <a:t> </a:t>
            </a:r>
            <a:r>
              <a:rPr lang="en-US" sz="2400" b="1" dirty="0" err="1"/>
              <a:t>comme</a:t>
            </a:r>
            <a:r>
              <a:rPr lang="en-US" sz="2400" b="1" dirty="0"/>
              <a:t> </a:t>
            </a:r>
            <a:r>
              <a:rPr lang="en-US" sz="2400" b="1" dirty="0" err="1"/>
              <a:t>finalité</a:t>
            </a:r>
            <a:r>
              <a:rPr lang="en-US" sz="2400" b="1" dirty="0"/>
              <a:t> que </a:t>
            </a:r>
            <a:r>
              <a:rPr lang="en-US" sz="2400" b="1" dirty="0" err="1"/>
              <a:t>d'apprécier</a:t>
            </a:r>
            <a:r>
              <a:rPr lang="en-US" sz="2400" b="1" dirty="0"/>
              <a:t> </a:t>
            </a:r>
            <a:r>
              <a:rPr lang="en-US" sz="2400" b="1" dirty="0" err="1"/>
              <a:t>ses</a:t>
            </a:r>
            <a:r>
              <a:rPr lang="en-US" sz="2400" b="1" dirty="0"/>
              <a:t> aptitudes </a:t>
            </a:r>
            <a:r>
              <a:rPr lang="en-US" sz="2400" b="1" dirty="0" err="1"/>
              <a:t>professionnelles</a:t>
            </a:r>
            <a:r>
              <a:rPr lang="en-US" sz="2400" b="1" dirty="0"/>
              <a:t>. </a:t>
            </a:r>
            <a:r>
              <a:rPr lang="en-US" sz="2400" b="1" dirty="0" err="1"/>
              <a:t>Elles</a:t>
            </a:r>
            <a:r>
              <a:rPr lang="en-US" sz="2400" b="1" dirty="0"/>
              <a:t> </a:t>
            </a:r>
            <a:r>
              <a:rPr lang="en-US" sz="2400" b="1" dirty="0" err="1"/>
              <a:t>doivent</a:t>
            </a:r>
            <a:r>
              <a:rPr lang="en-US" sz="2400" b="1" dirty="0"/>
              <a:t> </a:t>
            </a:r>
            <a:r>
              <a:rPr lang="en-US" sz="2400" b="1" dirty="0" err="1"/>
              <a:t>présenter</a:t>
            </a:r>
            <a:r>
              <a:rPr lang="en-US" sz="2400" b="1" dirty="0"/>
              <a:t> un lien direct et </a:t>
            </a:r>
            <a:r>
              <a:rPr lang="en-US" sz="2400" b="1" dirty="0" err="1"/>
              <a:t>nécessaire</a:t>
            </a:r>
            <a:r>
              <a:rPr lang="en-US" sz="2400" b="1" dirty="0"/>
              <a:t> avec </a:t>
            </a:r>
            <a:r>
              <a:rPr lang="en-US" sz="2400" b="1" dirty="0" err="1"/>
              <a:t>l'évaluation</a:t>
            </a:r>
            <a:r>
              <a:rPr lang="en-US" sz="2400" b="1" dirty="0"/>
              <a:t> de </a:t>
            </a:r>
            <a:r>
              <a:rPr lang="en-US" sz="2400" b="1" dirty="0" err="1"/>
              <a:t>ses</a:t>
            </a:r>
            <a:r>
              <a:rPr lang="en-US" sz="2400" b="1" dirty="0"/>
              <a:t> aptitudes</a:t>
            </a:r>
            <a:r>
              <a:rPr lang="en-US" sz="2400" dirty="0"/>
              <a:t>. Le </a:t>
            </a:r>
            <a:r>
              <a:rPr lang="en-US" sz="2400" dirty="0" err="1"/>
              <a:t>salarié</a:t>
            </a:r>
            <a:r>
              <a:rPr lang="en-US" sz="2400" dirty="0"/>
              <a:t> </a:t>
            </a:r>
            <a:r>
              <a:rPr lang="en-US" sz="2400" dirty="0" err="1"/>
              <a:t>répond</a:t>
            </a:r>
            <a:r>
              <a:rPr lang="en-US" sz="2400" dirty="0"/>
              <a:t> de bonne </a:t>
            </a:r>
            <a:r>
              <a:rPr lang="en-US" sz="2400" dirty="0" err="1"/>
              <a:t>foi</a:t>
            </a:r>
            <a:r>
              <a:rPr lang="en-US" sz="2400" dirty="0"/>
              <a:t>.</a:t>
            </a:r>
          </a:p>
          <a:p>
            <a:pPr lvl="1" indent="-228600"/>
            <a:r>
              <a:rPr lang="en-US" sz="2400" b="1" dirty="0"/>
              <a:t>C. trav., art. L. 1222-2 : </a:t>
            </a:r>
            <a:r>
              <a:rPr lang="en-US" sz="2400" dirty="0"/>
              <a:t>les </a:t>
            </a:r>
            <a:r>
              <a:rPr lang="en-US" sz="2400" b="1" dirty="0" err="1"/>
              <a:t>méthodes</a:t>
            </a:r>
            <a:r>
              <a:rPr lang="en-US" sz="2400" b="1" dirty="0"/>
              <a:t> </a:t>
            </a:r>
            <a:r>
              <a:rPr lang="en-US" sz="2400" b="1" dirty="0" err="1"/>
              <a:t>ou</a:t>
            </a:r>
            <a:r>
              <a:rPr lang="en-US" sz="2400" b="1" dirty="0"/>
              <a:t> techniques </a:t>
            </a:r>
            <a:r>
              <a:rPr lang="en-US" sz="2400" b="1" dirty="0" err="1"/>
              <a:t>d'évaluation</a:t>
            </a:r>
            <a:r>
              <a:rPr lang="en-US" sz="2400" b="1" dirty="0"/>
              <a:t> </a:t>
            </a:r>
            <a:r>
              <a:rPr lang="en-US" sz="2400" b="1" dirty="0" err="1"/>
              <a:t>professionnelles</a:t>
            </a:r>
            <a:r>
              <a:rPr lang="en-US" sz="2400" b="1" dirty="0"/>
              <a:t> </a:t>
            </a:r>
            <a:r>
              <a:rPr lang="en-US" sz="2400" b="1" dirty="0" err="1"/>
              <a:t>doivent</a:t>
            </a:r>
            <a:r>
              <a:rPr lang="en-US" sz="2400" b="1" dirty="0"/>
              <a:t> </a:t>
            </a:r>
            <a:r>
              <a:rPr lang="en-US" sz="2400" b="1" dirty="0" err="1"/>
              <a:t>être</a:t>
            </a:r>
            <a:r>
              <a:rPr lang="en-US" sz="2400" b="1" dirty="0"/>
              <a:t> </a:t>
            </a:r>
            <a:r>
              <a:rPr lang="en-US" sz="2400" b="1" dirty="0" err="1"/>
              <a:t>préalablement</a:t>
            </a:r>
            <a:r>
              <a:rPr lang="en-US" sz="2400" b="1" dirty="0"/>
              <a:t> </a:t>
            </a:r>
            <a:r>
              <a:rPr lang="en-US" sz="2400" b="1" dirty="0" err="1"/>
              <a:t>portées</a:t>
            </a:r>
            <a:r>
              <a:rPr lang="en-US" sz="2400" b="1" dirty="0"/>
              <a:t> à la </a:t>
            </a:r>
            <a:r>
              <a:rPr lang="en-US" sz="2400" b="1" dirty="0" err="1"/>
              <a:t>connaissance</a:t>
            </a:r>
            <a:r>
              <a:rPr lang="en-US" sz="2400" b="1" dirty="0"/>
              <a:t> du </a:t>
            </a:r>
            <a:r>
              <a:rPr lang="en-US" sz="2400" b="1" dirty="0" err="1"/>
              <a:t>salarié</a:t>
            </a:r>
            <a:r>
              <a:rPr lang="en-US" sz="2400" b="1" dirty="0"/>
              <a:t> et </a:t>
            </a:r>
            <a:r>
              <a:rPr lang="en-US" sz="2400" b="1" dirty="0" err="1"/>
              <a:t>être</a:t>
            </a:r>
            <a:r>
              <a:rPr lang="en-US" sz="2400" b="1" dirty="0"/>
              <a:t> </a:t>
            </a:r>
            <a:r>
              <a:rPr lang="en-US" sz="2400" b="1" dirty="0" err="1"/>
              <a:t>pertinentes</a:t>
            </a:r>
            <a:r>
              <a:rPr lang="en-US" sz="2400" b="1" dirty="0"/>
              <a:t> au regard de la </a:t>
            </a:r>
            <a:r>
              <a:rPr lang="en-US" sz="2400" b="1" dirty="0" err="1"/>
              <a:t>finalité</a:t>
            </a:r>
            <a:r>
              <a:rPr lang="en-US" sz="2400" b="1" dirty="0"/>
              <a:t> </a:t>
            </a:r>
            <a:r>
              <a:rPr lang="en-US" sz="2400" dirty="0" err="1"/>
              <a:t>poursuivie</a:t>
            </a:r>
            <a:r>
              <a:rPr lang="en-US" sz="2400" dirty="0"/>
              <a:t>. </a:t>
            </a:r>
            <a:r>
              <a:rPr lang="en-US" sz="2400" dirty="0" err="1"/>
              <a:t>Ces</a:t>
            </a:r>
            <a:r>
              <a:rPr lang="en-US" sz="2400" dirty="0"/>
              <a:t> </a:t>
            </a:r>
            <a:r>
              <a:rPr lang="en-US" sz="2400" dirty="0" err="1"/>
              <a:t>méthodes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techniques </a:t>
            </a:r>
            <a:r>
              <a:rPr lang="en-US" sz="2400" dirty="0" err="1"/>
              <a:t>doivent</a:t>
            </a:r>
            <a:r>
              <a:rPr lang="en-US" sz="2400" dirty="0"/>
              <a:t> </a:t>
            </a:r>
            <a:r>
              <a:rPr lang="en-US" sz="2400" dirty="0" err="1"/>
              <a:t>garantir</a:t>
            </a:r>
            <a:r>
              <a:rPr lang="en-US" sz="2400" dirty="0"/>
              <a:t> la </a:t>
            </a:r>
            <a:r>
              <a:rPr lang="en-US" sz="2400" b="1" dirty="0" err="1"/>
              <a:t>confidentialité</a:t>
            </a:r>
            <a:r>
              <a:rPr lang="en-US" sz="2400" b="1" dirty="0"/>
              <a:t> des </a:t>
            </a:r>
            <a:r>
              <a:rPr lang="en-US" sz="2400" b="1" dirty="0" err="1"/>
              <a:t>résultats</a:t>
            </a:r>
            <a:r>
              <a:rPr lang="en-US" sz="2400" dirty="0"/>
              <a:t>. </a:t>
            </a:r>
          </a:p>
          <a:p>
            <a:pPr lvl="1" indent="-228600"/>
            <a:r>
              <a:rPr lang="en-US" sz="2400" b="1" dirty="0"/>
              <a:t>C. trav., art. R. 6233-58: </a:t>
            </a:r>
            <a:r>
              <a:rPr lang="en-US" sz="2400" dirty="0" err="1"/>
              <a:t>prévoit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b="1" dirty="0" err="1"/>
              <a:t>évaluation</a:t>
            </a:r>
            <a:r>
              <a:rPr lang="en-US" sz="2400" b="1" dirty="0"/>
              <a:t> du </a:t>
            </a:r>
            <a:r>
              <a:rPr lang="en-US" sz="2400" b="1" dirty="0" err="1"/>
              <a:t>déroulement</a:t>
            </a:r>
            <a:r>
              <a:rPr lang="en-US" sz="2400" b="1" dirty="0"/>
              <a:t> de la formation des </a:t>
            </a:r>
            <a:r>
              <a:rPr lang="en-US" sz="2400" b="1" dirty="0" err="1"/>
              <a:t>apprentis</a:t>
            </a:r>
            <a:r>
              <a:rPr lang="en-US" sz="2400" b="1" dirty="0"/>
              <a:t> dans les deux </a:t>
            </a:r>
            <a:r>
              <a:rPr lang="en-US" sz="2400" b="1" dirty="0" err="1"/>
              <a:t>mois</a:t>
            </a:r>
            <a:r>
              <a:rPr lang="en-US" sz="2400" dirty="0"/>
              <a:t> </a:t>
            </a:r>
            <a:r>
              <a:rPr lang="en-US" sz="2400" dirty="0" err="1"/>
              <a:t>suivants</a:t>
            </a:r>
            <a:r>
              <a:rPr lang="en-US" sz="2400" dirty="0"/>
              <a:t> la conclusion du </a:t>
            </a:r>
            <a:r>
              <a:rPr lang="en-US" sz="2400" dirty="0" err="1"/>
              <a:t>contrat</a:t>
            </a:r>
            <a:r>
              <a:rPr lang="en-US" sz="2400" dirty="0"/>
              <a:t>.</a:t>
            </a:r>
          </a:p>
          <a:p>
            <a:pPr indent="-228600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F25873-E101-42CB-A18C-F1A0962DF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5" r="3830"/>
          <a:stretch/>
        </p:blipFill>
        <p:spPr>
          <a:xfrm>
            <a:off x="7772796" y="155874"/>
            <a:ext cx="4419204" cy="48005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651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F6E68AD-5FD0-4D05-82DB-65249EE9AC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just">
              <a:buNone/>
            </a:pPr>
            <a:endParaRPr 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</a:rPr>
              <a:t>INTRODUCTION</a:t>
            </a:r>
            <a:r>
              <a:rPr lang="fr-FR" dirty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fr-FR" b="1" dirty="0">
                <a:cs typeface="Arial" panose="020B0604020202020204" pitchFamily="34" charset="0"/>
              </a:rPr>
              <a:t>Rappel du cadre juridique applicable</a:t>
            </a:r>
          </a:p>
          <a:p>
            <a:pPr algn="just" eaLnBrk="0" fontAlgn="base" hangingPunct="0"/>
            <a:r>
              <a:rPr lang="fr-FR" b="1" dirty="0">
                <a:cs typeface="Arial" panose="020B0604020202020204" pitchFamily="34" charset="0"/>
              </a:rPr>
              <a:t>Focus sur convention collective et accord de branche</a:t>
            </a:r>
          </a:p>
          <a:p>
            <a:pPr algn="just" eaLnBrk="0" fontAlgn="base" hangingPunct="0"/>
            <a:r>
              <a:rPr lang="fr-FR" b="1" dirty="0">
                <a:cs typeface="Arial" panose="020B0604020202020204" pitchFamily="34" charset="0"/>
              </a:rPr>
              <a:t>Obligation de formation de l’employeur</a:t>
            </a:r>
          </a:p>
          <a:p>
            <a:pPr algn="just" eaLnBrk="0" fontAlgn="base" hangingPunct="0"/>
            <a:endParaRPr lang="fr-FR" b="1" dirty="0">
              <a:cs typeface="Arial" panose="020B0604020202020204" pitchFamily="34" charset="0"/>
            </a:endParaRPr>
          </a:p>
          <a:p>
            <a:pPr algn="just" eaLnBrk="0" fontAlgn="base" hangingPunct="0"/>
            <a:endParaRPr lang="fr-FR" b="1" dirty="0">
              <a:cs typeface="Arial" panose="020B0604020202020204" pitchFamily="34" charset="0"/>
            </a:endParaRPr>
          </a:p>
          <a:p>
            <a:pPr algn="just" eaLnBrk="0" fontAlgn="base" hangingPunct="0"/>
            <a:endParaRPr lang="fr-FR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</a:rPr>
              <a:t>ENTRETIEN PROFESSIONNEL</a:t>
            </a:r>
          </a:p>
          <a:p>
            <a:pPr algn="just"/>
            <a:r>
              <a:rPr lang="fr-FR" b="1" dirty="0">
                <a:cs typeface="Arial" panose="020B0604020202020204" pitchFamily="34" charset="0"/>
              </a:rPr>
              <a:t>Échéances obligatoires</a:t>
            </a:r>
          </a:p>
          <a:p>
            <a:pPr algn="just"/>
            <a:r>
              <a:rPr lang="fr-FR" b="1" dirty="0">
                <a:cs typeface="Arial" panose="020B0604020202020204" pitchFamily="34" charset="0"/>
              </a:rPr>
              <a:t>Entretiens biennaux, état des lieux, reprise</a:t>
            </a:r>
          </a:p>
          <a:p>
            <a:pPr algn="just"/>
            <a:r>
              <a:rPr lang="fr-FR" b="1" dirty="0">
                <a:cs typeface="Arial" panose="020B0604020202020204" pitchFamily="34" charset="0"/>
              </a:rPr>
              <a:t>Distinction avec entretien d’évaluation </a:t>
            </a:r>
          </a:p>
          <a:p>
            <a:pPr algn="just"/>
            <a:endParaRPr lang="fr-FR" b="1" dirty="0">
              <a:cs typeface="Arial" panose="020B0604020202020204" pitchFamily="34" charset="0"/>
            </a:endParaRPr>
          </a:p>
          <a:p>
            <a:pPr algn="just"/>
            <a:endParaRPr lang="fr-FR" b="1" dirty="0">
              <a:cs typeface="Arial" panose="020B0604020202020204" pitchFamily="34" charset="0"/>
            </a:endParaRPr>
          </a:p>
          <a:p>
            <a:pPr algn="just"/>
            <a:endParaRPr lang="fr-FR" b="1" dirty="0">
              <a:cs typeface="Arial" panose="020B0604020202020204" pitchFamily="34" charset="0"/>
            </a:endParaRPr>
          </a:p>
          <a:p>
            <a:pPr algn="just" eaLnBrk="0" fontAlgn="base" hangingPunct="0"/>
            <a:endParaRPr lang="fr-FR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66D000-26F8-4CD3-B9CD-8033A3C11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614" y="2476570"/>
            <a:ext cx="2574351" cy="257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6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15039-CC48-4A4D-9EC1-BA306869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Les critères d’évaluation : pertinents et objectifs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4F8C2-908E-4F5E-83C0-1A07BDB8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021079"/>
            <a:ext cx="5555672" cy="5348547"/>
          </a:xfrm>
        </p:spPr>
        <p:txBody>
          <a:bodyPr>
            <a:normAutofit/>
          </a:bodyPr>
          <a:lstStyle/>
          <a:p>
            <a:r>
              <a:rPr lang="fr-FR" dirty="0"/>
              <a:t>Des critères pertinents</a:t>
            </a:r>
          </a:p>
          <a:p>
            <a:pPr lvl="1"/>
            <a:r>
              <a:rPr lang="fr-FR" b="1" dirty="0"/>
              <a:t>Critères</a:t>
            </a:r>
            <a:r>
              <a:rPr lang="fr-FR" dirty="0"/>
              <a:t> d’analyse et d’évaluation :</a:t>
            </a:r>
          </a:p>
          <a:p>
            <a:pPr lvl="2"/>
            <a:r>
              <a:rPr lang="fr-FR" b="1" dirty="0"/>
              <a:t>précis</a:t>
            </a:r>
          </a:p>
          <a:p>
            <a:pPr lvl="2"/>
            <a:r>
              <a:rPr lang="fr-FR" b="1" dirty="0"/>
              <a:t>objectifs </a:t>
            </a:r>
          </a:p>
          <a:p>
            <a:pPr lvl="2"/>
            <a:r>
              <a:rPr lang="fr-FR" b="1" dirty="0"/>
              <a:t>pertinents</a:t>
            </a:r>
          </a:p>
          <a:p>
            <a:pPr lvl="1"/>
            <a:r>
              <a:rPr lang="fr-FR" b="1" dirty="0"/>
              <a:t>Informations demandées </a:t>
            </a:r>
            <a:r>
              <a:rPr lang="fr-FR" dirty="0"/>
              <a:t>à un salarié :</a:t>
            </a:r>
          </a:p>
          <a:p>
            <a:pPr lvl="2"/>
            <a:r>
              <a:rPr lang="fr-FR" dirty="0"/>
              <a:t>finalité = </a:t>
            </a:r>
            <a:r>
              <a:rPr lang="fr-FR" b="1" dirty="0"/>
              <a:t>d'apprécier ses aptitudes </a:t>
            </a:r>
            <a:r>
              <a:rPr lang="fr-FR" dirty="0"/>
              <a:t>professionnelles </a:t>
            </a:r>
          </a:p>
          <a:p>
            <a:pPr lvl="2"/>
            <a:r>
              <a:rPr lang="fr-FR" b="1" dirty="0"/>
              <a:t>lien direct et nécessaire avec l'évaluation de ses aptitudes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Evaluation au regard du poste occupé = </a:t>
            </a:r>
            <a:r>
              <a:rPr lang="fr-FR" b="1" dirty="0"/>
              <a:t>critères adaptés au poste.</a:t>
            </a:r>
          </a:p>
          <a:p>
            <a:pPr lvl="1"/>
            <a:r>
              <a:rPr lang="fr-FR" dirty="0"/>
              <a:t>Appréciation de la capacité à occuper des </a:t>
            </a:r>
            <a:r>
              <a:rPr lang="fr-FR" b="1" dirty="0"/>
              <a:t>fonctions nécessitant des compétences différentes : critères relatifs au nouveau poste.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7E330E-648D-433A-8C9D-5133BBF109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93872" y="967741"/>
            <a:ext cx="5299364" cy="5181600"/>
          </a:xfrm>
        </p:spPr>
        <p:txBody>
          <a:bodyPr/>
          <a:lstStyle/>
          <a:p>
            <a:r>
              <a:rPr lang="fr-FR" dirty="0"/>
              <a:t>Critères objectifs</a:t>
            </a:r>
          </a:p>
          <a:p>
            <a:pPr lvl="1"/>
            <a:r>
              <a:rPr lang="fr-FR" dirty="0"/>
              <a:t>Recours à des critères </a:t>
            </a:r>
            <a:r>
              <a:rPr lang="fr-FR" b="1" dirty="0"/>
              <a:t>objectifs</a:t>
            </a:r>
            <a:r>
              <a:rPr lang="fr-FR" dirty="0"/>
              <a:t> / </a:t>
            </a:r>
            <a:r>
              <a:rPr lang="fr-FR" b="1" dirty="0"/>
              <a:t>liés au travail</a:t>
            </a:r>
            <a:r>
              <a:rPr lang="fr-FR" dirty="0"/>
              <a:t> / </a:t>
            </a:r>
            <a:r>
              <a:rPr lang="fr-FR" b="1" dirty="0"/>
              <a:t>transparents</a:t>
            </a:r>
            <a:r>
              <a:rPr lang="fr-FR" dirty="0"/>
              <a:t> / </a:t>
            </a:r>
            <a:r>
              <a:rPr lang="fr-FR" b="1" dirty="0"/>
              <a:t>connus des salariés</a:t>
            </a:r>
            <a:r>
              <a:rPr lang="fr-FR" dirty="0"/>
              <a:t> / dépourvus de toute appréciation de valeur subjective.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Interdiction de procédés tels que la numérologie ou l’astrologie.</a:t>
            </a:r>
          </a:p>
          <a:p>
            <a:endParaRPr lang="fr-FR" dirty="0"/>
          </a:p>
        </p:txBody>
      </p:sp>
      <p:sp>
        <p:nvSpPr>
          <p:cNvPr id="6" name="Forme en L 5">
            <a:extLst>
              <a:ext uri="{FF2B5EF4-FFF2-40B4-BE49-F238E27FC236}">
                <a16:creationId xmlns:a16="http://schemas.microsoft.com/office/drawing/2014/main" id="{D5B71352-00F6-411A-901D-AE1ADDA97835}"/>
              </a:ext>
            </a:extLst>
          </p:cNvPr>
          <p:cNvSpPr/>
          <p:nvPr/>
        </p:nvSpPr>
        <p:spPr>
          <a:xfrm rot="19022462">
            <a:off x="1371968" y="2306745"/>
            <a:ext cx="4746884" cy="1678834"/>
          </a:xfrm>
          <a:prstGeom prst="corner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en L 8">
            <a:extLst>
              <a:ext uri="{FF2B5EF4-FFF2-40B4-BE49-F238E27FC236}">
                <a16:creationId xmlns:a16="http://schemas.microsoft.com/office/drawing/2014/main" id="{6D31C36D-8C76-470A-963A-F5F5636C2D61}"/>
              </a:ext>
            </a:extLst>
          </p:cNvPr>
          <p:cNvSpPr/>
          <p:nvPr/>
        </p:nvSpPr>
        <p:spPr>
          <a:xfrm rot="19022462">
            <a:off x="8123380" y="2654842"/>
            <a:ext cx="1295419" cy="533884"/>
          </a:xfrm>
          <a:prstGeom prst="corner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Multiplier 3">
            <a:extLst>
              <a:ext uri="{FF2B5EF4-FFF2-40B4-BE49-F238E27FC236}">
                <a16:creationId xmlns:a16="http://schemas.microsoft.com/office/drawing/2014/main" id="{C51B4D79-967B-41CD-9A0C-B7AD76E5373C}"/>
              </a:ext>
            </a:extLst>
          </p:cNvPr>
          <p:cNvSpPr/>
          <p:nvPr/>
        </p:nvSpPr>
        <p:spPr>
          <a:xfrm>
            <a:off x="7417657" y="3645013"/>
            <a:ext cx="2009368" cy="1549748"/>
          </a:xfrm>
          <a:prstGeom prst="mathMultiply">
            <a:avLst/>
          </a:prstGeom>
          <a:solidFill>
            <a:schemeClr val="tx2">
              <a:alpha val="29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8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53EC2-D2C0-46AB-A333-AA9CFE12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48412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87AA197-A43D-40AF-B1D4-6776149B5A6F}"/>
              </a:ext>
            </a:extLst>
          </p:cNvPr>
          <p:cNvSpPr txBox="1">
            <a:spLocks/>
          </p:cNvSpPr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Textes applicables</a:t>
            </a:r>
            <a:endParaRPr lang="en-US" sz="5400" dirty="0"/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21F746E5-6BC5-4427-88C7-FF934BAED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09" y="240145"/>
            <a:ext cx="6279657" cy="61710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cs typeface="Arial" panose="020B0604020202020204" pitchFamily="34" charset="0"/>
              </a:rPr>
              <a:t>Réforme de la formation professionnelle « pour la liberté de choisir son avenir professionnel » </a:t>
            </a:r>
          </a:p>
          <a:p>
            <a:pPr marL="0" indent="-228600" algn="just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 dirty="0">
              <a:solidFill>
                <a:schemeClr val="tx1"/>
              </a:solidFill>
            </a:endParaRPr>
          </a:p>
          <a:p>
            <a:pPr marL="177800" lvl="1" indent="-228600" algn="just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800" dirty="0"/>
              <a:t>Loi du 5 septembre 2018 </a:t>
            </a:r>
            <a:r>
              <a:rPr lang="fr-FR" sz="1800" dirty="0"/>
              <a:t>n° 2018-771 </a:t>
            </a:r>
            <a:r>
              <a:rPr lang="fr-FR" altLang="fr-FR" sz="1800" dirty="0"/>
              <a:t>(dans le prolongement de la L</a:t>
            </a:r>
            <a:r>
              <a:rPr lang="fr-FR" sz="1800" dirty="0"/>
              <a:t>oi n°2014-288 du 5 mars 2014)</a:t>
            </a:r>
          </a:p>
          <a:p>
            <a:pPr marL="177800" lvl="1" indent="-228600" algn="just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800" dirty="0"/>
              <a:t>Loi du 22 mai 2019 n°2019-486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800" dirty="0">
              <a:solidFill>
                <a:schemeClr val="tx1"/>
              </a:solidFill>
              <a:highlight>
                <a:srgbClr val="C0C0C0"/>
              </a:highlight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800" dirty="0">
                <a:cs typeface="Arial" panose="020B0604020202020204" pitchFamily="34" charset="0"/>
              </a:rPr>
              <a:t>Code du travail</a:t>
            </a:r>
          </a:p>
          <a:p>
            <a:pPr marL="0" indent="-228600" algn="just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 dirty="0">
              <a:solidFill>
                <a:schemeClr val="tx1"/>
              </a:solidFill>
            </a:endParaRPr>
          </a:p>
          <a:p>
            <a:pPr marL="463550" lvl="1" indent="-228600" algn="just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/>
              <a:t>Sixième partie du code du travail : La formation professionnelle tout au long de la vie</a:t>
            </a:r>
          </a:p>
          <a:p>
            <a:pPr marL="463550" lvl="1" indent="-228600" algn="just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/>
              <a:t>Articles L6111-1 à L6523-7 du code du travail</a:t>
            </a:r>
          </a:p>
          <a:p>
            <a:pPr marL="234950" lvl="1" indent="0" algn="just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800" dirty="0"/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FF0000"/>
                </a:solidFill>
                <a:cs typeface="Arial" panose="020B0604020202020204" pitchFamily="34" charset="0"/>
              </a:rPr>
              <a:t>Convention collective et accord de branche</a:t>
            </a:r>
            <a:endParaRPr lang="fr-FR" sz="1800" dirty="0"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1800" b="0" i="0" dirty="0">
                <a:solidFill>
                  <a:schemeClr val="tx1"/>
                </a:solidFill>
                <a:effectLst/>
                <a:highlight>
                  <a:srgbClr val="C0C0C0"/>
                </a:highlight>
                <a:cs typeface="Arial" panose="020B0604020202020204" pitchFamily="34" charset="0"/>
              </a:rPr>
              <a:t>Avenant n°30 du 17 décembre 2020 étendu par arrêté du 29 avril 2021 sur formations éligibles au dispositif pro-A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1800" b="0" i="0" dirty="0">
                <a:solidFill>
                  <a:schemeClr val="tx1"/>
                </a:solidFill>
                <a:effectLst/>
                <a:highlight>
                  <a:srgbClr val="C0C0C0"/>
                </a:highlight>
                <a:cs typeface="Arial" panose="020B0604020202020204" pitchFamily="34" charset="0"/>
              </a:rPr>
              <a:t>Avenant n°31 du 17 décembre 2020 étendu par arr</a:t>
            </a:r>
            <a:r>
              <a:rPr lang="fr-FR" sz="1800" b="0" dirty="0">
                <a:solidFill>
                  <a:schemeClr val="tx1"/>
                </a:solidFill>
                <a:highlight>
                  <a:srgbClr val="C0C0C0"/>
                </a:highlight>
                <a:cs typeface="Arial" panose="020B0604020202020204" pitchFamily="34" charset="0"/>
              </a:rPr>
              <a:t>êté du 2 juillet 2021</a:t>
            </a:r>
            <a:endParaRPr lang="en-US" sz="1800" dirty="0">
              <a:highlight>
                <a:srgbClr val="C0C0C0"/>
              </a:highligh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5BB997-DB0F-4994-B2BD-EB21E73FE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lvl="1" indent="0" algn="ctr">
              <a:buNone/>
            </a:pPr>
            <a:r>
              <a:rPr lang="fr-FR" b="1" dirty="0">
                <a:solidFill>
                  <a:schemeClr val="tx2"/>
                </a:solidFill>
              </a:rPr>
              <a:t>Négociation annuelle d’entreprise</a:t>
            </a:r>
          </a:p>
          <a:p>
            <a:pPr marL="88900" lvl="1" indent="0" algn="just">
              <a:buNone/>
            </a:pPr>
            <a:r>
              <a:rPr lang="fr-FR" dirty="0"/>
              <a:t>Le thème de la formation doit obligatoirement être abordé lors des négociations obligatoires en entreprise </a:t>
            </a:r>
          </a:p>
          <a:p>
            <a:pPr marL="88900" lvl="1" indent="0" algn="just">
              <a:buNone/>
            </a:pPr>
            <a:endParaRPr lang="fr-FR" dirty="0"/>
          </a:p>
          <a:p>
            <a:pPr marL="88900" lvl="1" indent="0" algn="just">
              <a:buNone/>
            </a:pPr>
            <a:endParaRPr lang="fr-FR" dirty="0"/>
          </a:p>
          <a:p>
            <a:pPr marL="889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Accord de </a:t>
            </a:r>
            <a:r>
              <a:rPr lang="fr-FR" b="1" dirty="0"/>
              <a:t>GPEC (entreprise)</a:t>
            </a:r>
          </a:p>
          <a:p>
            <a:pPr lvl="1" algn="just"/>
            <a:r>
              <a:rPr lang="fr-FR" b="1" dirty="0"/>
              <a:t>Négociation</a:t>
            </a:r>
            <a:r>
              <a:rPr lang="fr-FR" dirty="0"/>
              <a:t> sur </a:t>
            </a:r>
            <a:r>
              <a:rPr lang="fr-FR" b="1" dirty="0"/>
              <a:t>l’égalité professionnelle entre les femmes et les hommes et la QVT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0CCA10-15DC-495E-A722-24958A6DD44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/>
              <a:t>Négociation triennale de branche </a:t>
            </a:r>
          </a:p>
          <a:p>
            <a:pPr algn="just"/>
            <a:r>
              <a:rPr lang="fr-FR" b="0" dirty="0">
                <a:solidFill>
                  <a:schemeClr val="tx1"/>
                </a:solidFill>
              </a:rPr>
              <a:t>Le thème de la formation doit obligatoirement être abordé lors des négociations obligatoires de branche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lvl="2" algn="just"/>
            <a:r>
              <a:rPr lang="fr-FR" sz="2000" dirty="0"/>
              <a:t> Formation, VAE, CPF…</a:t>
            </a:r>
          </a:p>
          <a:p>
            <a:pPr lvl="2" algn="just"/>
            <a:r>
              <a:rPr lang="fr-FR" sz="2000" b="1" dirty="0"/>
              <a:t> Formation des travailleurs handicapés</a:t>
            </a:r>
          </a:p>
          <a:p>
            <a:pPr lvl="2" algn="just"/>
            <a:r>
              <a:rPr lang="fr-FR" sz="2000" b="1" dirty="0"/>
              <a:t>Complément de formation / réduction de l’indemnité de fin de contrat des CDD</a:t>
            </a:r>
            <a:endParaRPr lang="fr-FR" sz="2000" dirty="0"/>
          </a:p>
          <a:p>
            <a:pPr lvl="2" algn="just"/>
            <a:r>
              <a:rPr lang="fr-FR" sz="2000" dirty="0"/>
              <a:t>Accord de </a:t>
            </a:r>
            <a:r>
              <a:rPr lang="fr-FR" sz="2000" b="1" dirty="0"/>
              <a:t>GPEC (branche)</a:t>
            </a:r>
          </a:p>
          <a:p>
            <a:pPr lvl="2" algn="just"/>
            <a:r>
              <a:rPr lang="fr-FR" sz="2000" b="1" dirty="0"/>
              <a:t>Mesures de prévention de la pénibilité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3C1BDD-A443-4C0C-B613-91F12E054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2253" y="2686222"/>
            <a:ext cx="1485556" cy="148555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53A374F-5F76-4EAB-A8A2-5C08EAF8B707}"/>
              </a:ext>
            </a:extLst>
          </p:cNvPr>
          <p:cNvSpPr txBox="1"/>
          <p:nvPr/>
        </p:nvSpPr>
        <p:spPr>
          <a:xfrm>
            <a:off x="2075380" y="392668"/>
            <a:ext cx="870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OBLIGATION NEGOCIATION SUR LA FORMATION</a:t>
            </a:r>
          </a:p>
        </p:txBody>
      </p:sp>
    </p:spTree>
    <p:extLst>
      <p:ext uri="{BB962C8B-B14F-4D97-AF65-F5344CB8AC3E}">
        <p14:creationId xmlns:p14="http://schemas.microsoft.com/office/powerpoint/2010/main" val="39387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B4EE3-806E-43C5-B3CD-85233C24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altLang="fr-FR" dirty="0">
                <a:solidFill>
                  <a:srgbClr val="FF0000"/>
                </a:solidFill>
              </a:rPr>
              <a:t>Focus sur l’avenant n°31 formation du 17 décembre 2020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C705B9-B536-445C-8DF5-0D4ED679081F}"/>
              </a:ext>
            </a:extLst>
          </p:cNvPr>
          <p:cNvSpPr txBox="1"/>
          <p:nvPr/>
        </p:nvSpPr>
        <p:spPr>
          <a:xfrm>
            <a:off x="565079" y="1510301"/>
            <a:ext cx="11239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 substitue intégralement aux dispositions des avenants n° 15 du 2 décembre 2015, n° 17 d'octobre 2016 (Rémunération du contrat de professionnalisation), et n° 20 du 29 juillet 2017 (CPNEFP).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TITRE I: Les instances de pilotage et de déploiement de la formation professionnelle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	- Mise en place de la Commission Paritaire Nationale de l’Emploi et de la Formation (CPNEFP)</a:t>
            </a:r>
          </a:p>
          <a:p>
            <a:r>
              <a:rPr lang="fr-FR" dirty="0"/>
              <a:t>	- OPCO: Précisé par accord distinct (avenant n°27 du 15 mars 2019): AFDAS</a:t>
            </a:r>
          </a:p>
          <a:p>
            <a:r>
              <a:rPr lang="fr-FR" dirty="0"/>
              <a:t>	- Mise en place de l’Observatoire prospectif des métiers et de la qualification (OPMQ)</a:t>
            </a:r>
          </a:p>
          <a:p>
            <a:r>
              <a:rPr lang="fr-FR" dirty="0"/>
              <a:t>	- Mise en place de la Commission paritaire de gestion des contributions conventionnelles (CGQ)</a:t>
            </a:r>
          </a:p>
          <a:p>
            <a:endParaRPr lang="fr-FR" dirty="0"/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70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AC705B9-B536-445C-8DF5-0D4ED679081F}"/>
              </a:ext>
            </a:extLst>
          </p:cNvPr>
          <p:cNvSpPr txBox="1"/>
          <p:nvPr/>
        </p:nvSpPr>
        <p:spPr>
          <a:xfrm>
            <a:off x="476036" y="474345"/>
            <a:ext cx="112399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TITRE II: Les modalités d’accès et de développement des compétences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r>
              <a:rPr lang="fr-FR" b="1" dirty="0"/>
              <a:t>	- </a:t>
            </a:r>
            <a:r>
              <a:rPr lang="fr-FR" dirty="0"/>
              <a:t>Définition des objectifs généraux et axes prioritaires de la formation </a:t>
            </a:r>
          </a:p>
          <a:p>
            <a:endParaRPr lang="fr-FR" dirty="0"/>
          </a:p>
          <a:p>
            <a:r>
              <a:rPr lang="fr-FR" b="1" dirty="0"/>
              <a:t>	- </a:t>
            </a:r>
            <a:r>
              <a:rPr lang="fr-FR" dirty="0"/>
              <a:t>Définition du public prioritaire pour l’accès à la formation : </a:t>
            </a:r>
          </a:p>
          <a:p>
            <a:r>
              <a:rPr lang="fr-FR" dirty="0"/>
              <a:t>		-  Le personnel ayant un niveau de formation infra Licence Professionnelle (niveau 5)</a:t>
            </a:r>
          </a:p>
          <a:p>
            <a:r>
              <a:rPr lang="fr-FR" dirty="0"/>
              <a:t>		-  Le personnel ayant une certification de niveau 5 ou plus sur des thématiques autres que celles de 		    l'article 5</a:t>
            </a:r>
          </a:p>
          <a:p>
            <a:r>
              <a:rPr lang="fr-FR" dirty="0"/>
              <a:t>		-  Le personnel n'ayant pas suivi d'actions de formation depuis 3 années</a:t>
            </a:r>
          </a:p>
          <a:p>
            <a:r>
              <a:rPr lang="fr-FR" dirty="0"/>
              <a:t>		-  Le personnel en retour de congés parental et/ou congés maternité et/ou longue maladie</a:t>
            </a:r>
          </a:p>
          <a:p>
            <a:r>
              <a:rPr lang="fr-FR" dirty="0"/>
              <a:t>		-  Le personnel se voyant confier de nouvelles responsabilités.</a:t>
            </a:r>
          </a:p>
          <a:p>
            <a:endParaRPr lang="fr-FR" dirty="0"/>
          </a:p>
          <a:p>
            <a:r>
              <a:rPr lang="fr-FR" dirty="0"/>
              <a:t>	- Rôle et valorisation des salariés ayant des responsabilités d’encadrement en matière de formation </a:t>
            </a:r>
          </a:p>
          <a:p>
            <a:r>
              <a:rPr lang="fr-FR" dirty="0"/>
              <a:t>		- Rappel de ses missions </a:t>
            </a:r>
          </a:p>
          <a:p>
            <a:r>
              <a:rPr lang="fr-FR" dirty="0"/>
              <a:t>		- Incitation des partenaires sociaux pour les structure à désigner des traiteurs proches du terrain, 			    libérer du temps à ces tuteurs et les former. </a:t>
            </a:r>
          </a:p>
          <a:p>
            <a:endParaRPr lang="fr-FR" dirty="0"/>
          </a:p>
          <a:p>
            <a:r>
              <a:rPr lang="fr-FR" dirty="0"/>
              <a:t>	- Rôle des IRP</a:t>
            </a:r>
          </a:p>
          <a:p>
            <a:r>
              <a:rPr lang="fr-FR" dirty="0"/>
              <a:t>		- Information annuelle sur le bilan de l’année passée et les projets pour l’année à venir de tous les CSE (même moins de 50 salariés et des salariés directement dans les structures de moins de 50 salariés). 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7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AC705B9-B536-445C-8DF5-0D4ED679081F}"/>
              </a:ext>
            </a:extLst>
          </p:cNvPr>
          <p:cNvSpPr txBox="1"/>
          <p:nvPr/>
        </p:nvSpPr>
        <p:spPr>
          <a:xfrm>
            <a:off x="476036" y="474345"/>
            <a:ext cx="11239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TITRE III: Les outils de la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r>
              <a:rPr lang="fr-FR" b="1" dirty="0"/>
              <a:t>	- </a:t>
            </a:r>
            <a:r>
              <a:rPr lang="fr-FR" dirty="0"/>
              <a:t>Le plan de développement des compétences </a:t>
            </a:r>
          </a:p>
          <a:p>
            <a:r>
              <a:rPr lang="fr-FR" dirty="0"/>
              <a:t>	- Contrat d’apprentissage </a:t>
            </a:r>
          </a:p>
          <a:p>
            <a:r>
              <a:rPr lang="fr-FR" dirty="0"/>
              <a:t>	- Contrat de professionnalisation </a:t>
            </a:r>
          </a:p>
          <a:p>
            <a:r>
              <a:rPr lang="fr-FR" dirty="0"/>
              <a:t>	- Période de professionnalisation (Dispositif Pro-A)</a:t>
            </a:r>
          </a:p>
          <a:p>
            <a:r>
              <a:rPr lang="fr-FR" dirty="0"/>
              <a:t>	- Entretien professionnel 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B4EE3-806E-43C5-B3CD-85233C24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fr-FR" dirty="0">
                <a:solidFill>
                  <a:srgbClr val="FF0000"/>
                </a:solidFill>
              </a:rPr>
              <a:t>Obligation de formation de </a:t>
            </a:r>
            <a:r>
              <a:rPr lang="fr-FR" altLang="fr-FR" dirty="0">
                <a:solidFill>
                  <a:srgbClr val="FF0000"/>
                </a:solidFill>
              </a:rPr>
              <a:t>l’employeur</a:t>
            </a:r>
            <a:r>
              <a:rPr lang="en-US" altLang="fr-FR" dirty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1229DF-9724-4547-9AA4-0F6B7D13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" lvl="1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US" altLang="fr-FR" sz="2400" b="1" dirty="0"/>
          </a:p>
          <a:p>
            <a:pPr marL="38100" lvl="1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fr-FR" altLang="fr-FR" dirty="0"/>
              <a:t>Obligation inhérente au contrat de travail, qui incombe à toute entreprise employant des salariés :</a:t>
            </a:r>
          </a:p>
          <a:p>
            <a:pPr lvl="2" algn="just">
              <a:spcBef>
                <a:spcPct val="0"/>
              </a:spcBef>
              <a:spcAft>
                <a:spcPts val="600"/>
              </a:spcAft>
            </a:pPr>
            <a:r>
              <a:rPr lang="fr-FR" altLang="fr-FR" sz="2000" dirty="0"/>
              <a:t>L’employeur</a:t>
            </a:r>
            <a:r>
              <a:rPr lang="fr-FR" sz="2000" dirty="0"/>
              <a:t> assure l’employabilité des salariés (adapter le salarié à son poste de travail et maintenir son employabilité)</a:t>
            </a:r>
          </a:p>
          <a:p>
            <a:pPr lvl="2" algn="just">
              <a:spcBef>
                <a:spcPct val="0"/>
              </a:spcBef>
              <a:spcAft>
                <a:spcPts val="600"/>
              </a:spcAft>
            </a:pPr>
            <a:r>
              <a:rPr lang="fr-FR" sz="2000" dirty="0"/>
              <a:t>L’employeur contribue à la sécurisation </a:t>
            </a:r>
            <a:r>
              <a:rPr lang="fr-FR" altLang="fr-FR" sz="2000" dirty="0"/>
              <a:t>des parcours et à la mobilité professionnelle des salariés</a:t>
            </a:r>
            <a:r>
              <a:rPr lang="fr-FR" sz="2000" dirty="0"/>
              <a:t>. </a:t>
            </a:r>
          </a:p>
          <a:p>
            <a:pPr marL="38100" lvl="1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fr-FR" dirty="0"/>
          </a:p>
          <a:p>
            <a:pPr marL="38100" lvl="1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fr-FR" dirty="0"/>
              <a:t>L’entretien professionnel est consacré aux </a:t>
            </a:r>
            <a:r>
              <a:rPr lang="fr-FR" b="1" i="1" dirty="0"/>
              <a:t>perspectives d’évolution professionnelle</a:t>
            </a:r>
            <a:r>
              <a:rPr lang="fr-FR" dirty="0"/>
              <a:t>, notamment en termes de qualification et d’emploi. </a:t>
            </a:r>
          </a:p>
          <a:p>
            <a:pPr marL="38100" lvl="1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fr-FR" dirty="0"/>
              <a:t>L’entretien professionnel a également vocation à évaluer les </a:t>
            </a:r>
            <a:r>
              <a:rPr lang="fr-FR" b="1" i="1" dirty="0"/>
              <a:t>besoins de formation </a:t>
            </a:r>
            <a:r>
              <a:rPr lang="fr-FR" dirty="0"/>
              <a:t>du salarié.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3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ème Office">
  <a:themeElements>
    <a:clrScheme name="Personnalisé 4">
      <a:dk1>
        <a:sysClr val="windowText" lastClr="000000"/>
      </a:dk1>
      <a:lt1>
        <a:sysClr val="window" lastClr="FFFFFF"/>
      </a:lt1>
      <a:dk2>
        <a:srgbClr val="E42710"/>
      </a:dk2>
      <a:lt2>
        <a:srgbClr val="ECEDEC"/>
      </a:lt2>
      <a:accent1>
        <a:srgbClr val="464646"/>
      </a:accent1>
      <a:accent2>
        <a:srgbClr val="D3C9C3"/>
      </a:accent2>
      <a:accent3>
        <a:srgbClr val="FFC301"/>
      </a:accent3>
      <a:accent4>
        <a:srgbClr val="9A8776"/>
      </a:accent4>
      <a:accent5>
        <a:srgbClr val="758DB9"/>
      </a:accent5>
      <a:accent6>
        <a:srgbClr val="63B549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D2ABE4A27B044B0423E57944890B8" ma:contentTypeVersion="13" ma:contentTypeDescription="Crée un document." ma:contentTypeScope="" ma:versionID="a1592e8ab4ddb8a8e982a234e1d292d2">
  <xsd:schema xmlns:xsd="http://www.w3.org/2001/XMLSchema" xmlns:xs="http://www.w3.org/2001/XMLSchema" xmlns:p="http://schemas.microsoft.com/office/2006/metadata/properties" xmlns:ns2="e3ea2b35-a11e-49f9-8541-752c0fc35212" xmlns:ns3="59a8ce0d-de3e-4f49-8740-e56d33c2e49c" targetNamespace="http://schemas.microsoft.com/office/2006/metadata/properties" ma:root="true" ma:fieldsID="2983d64b6f2834d3e9ae0cc2c60735de" ns2:_="" ns3:_="">
    <xsd:import namespace="e3ea2b35-a11e-49f9-8541-752c0fc35212"/>
    <xsd:import namespace="59a8ce0d-de3e-4f49-8740-e56d33c2e4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2b35-a11e-49f9-8541-752c0fc35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8ce0d-de3e-4f49-8740-e56d33c2e4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a8ce0d-de3e-4f49-8740-e56d33c2e49c">
      <UserInfo>
        <DisplayName>Florence RIQUOIR</DisplayName>
        <AccountId>14</AccountId>
        <AccountType/>
      </UserInfo>
      <UserInfo>
        <DisplayName>Rémy FAVRE</DisplayName>
        <AccountId>16</AccountId>
        <AccountType/>
      </UserInfo>
      <UserInfo>
        <DisplayName>Valena TARDY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D7ACB93-F8A3-4457-8202-A32F2E3C7A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003C2D-376E-4AFA-9374-86C683E82907}"/>
</file>

<file path=customXml/itemProps3.xml><?xml version="1.0" encoding="utf-8"?>
<ds:datastoreItem xmlns:ds="http://schemas.openxmlformats.org/officeDocument/2006/customXml" ds:itemID="{ED89BE37-26D9-4192-9062-530A0D2AD3D0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07f6b267-5d3d-4b72-9bf1-567b93ca5b75"/>
    <ds:schemaRef ds:uri="http://purl.org/dc/elements/1.1/"/>
    <ds:schemaRef ds:uri="http://schemas.openxmlformats.org/package/2006/metadata/core-properties"/>
    <ds:schemaRef ds:uri="b7fa61ed-4bfb-44d4-b0d7-865203dc721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1620</Words>
  <Application>Microsoft Office PowerPoint</Application>
  <PresentationFormat>Grand écran</PresentationFormat>
  <Paragraphs>189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1_Thème Office</vt:lpstr>
      <vt:lpstr>Présentation de l’Avenant n°31 à la CCN des Organismes de tourisme du 17 décembre 2020 relatif à la formation professionnelle</vt:lpstr>
      <vt:lpstr>Présentation PowerPoint</vt:lpstr>
      <vt:lpstr>INTRODUCTION</vt:lpstr>
      <vt:lpstr>Présentation PowerPoint</vt:lpstr>
      <vt:lpstr>Présentation PowerPoint</vt:lpstr>
      <vt:lpstr>Focus sur l’avenant n°31 formation du 17 décembre 2020</vt:lpstr>
      <vt:lpstr>Présentation PowerPoint</vt:lpstr>
      <vt:lpstr>Présentation PowerPoint</vt:lpstr>
      <vt:lpstr>Obligation de formation de l’employeur </vt:lpstr>
      <vt:lpstr>Obligation d’adaptation et de maintien au poste</vt:lpstr>
      <vt:lpstr>Obligation d’adaptation et de maintien au poste</vt:lpstr>
      <vt:lpstr>ENTRETIEN PROFESSIONNEL</vt:lpstr>
      <vt:lpstr>L’entretien professionnel</vt:lpstr>
      <vt:lpstr>L’entretien professionnel</vt:lpstr>
      <vt:lpstr>Evènements particuliers</vt:lpstr>
      <vt:lpstr>Présentation PowerPoint</vt:lpstr>
      <vt:lpstr>Abondement sanction (entreprises d’au moins 50 salariés) : 3 000 euros</vt:lpstr>
      <vt:lpstr>Distinction avec l’entretien d’évaluation non obligatoire</vt:lpstr>
      <vt:lpstr>Textes sur les évaluations</vt:lpstr>
      <vt:lpstr>Les critères d’évaluation : pertinents et objectifs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 de travail</dc:title>
  <dc:creator>Florence RIQUOIR</dc:creator>
  <cp:lastModifiedBy>Arnaud CERUTTI</cp:lastModifiedBy>
  <cp:revision>65</cp:revision>
  <dcterms:created xsi:type="dcterms:W3CDTF">2020-12-09T14:32:39Z</dcterms:created>
  <dcterms:modified xsi:type="dcterms:W3CDTF">2022-03-02T09:41:28Z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0x01010084DD2ABE4A27B044B0423E57944890B8</vt:lpwstr>
  </property>
</Properties>
</file>