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7" r:id="rId5"/>
    <p:sldId id="256" r:id="rId6"/>
    <p:sldId id="336" r:id="rId7"/>
    <p:sldId id="315" r:id="rId8"/>
    <p:sldId id="338" r:id="rId9"/>
    <p:sldId id="339" r:id="rId10"/>
    <p:sldId id="303" r:id="rId11"/>
    <p:sldId id="333" r:id="rId12"/>
    <p:sldId id="335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CAC12-06C9-D02B-6F6E-DAE4BA5F67F0}" v="310" dt="2022-01-28T08:47:13.157"/>
    <p1510:client id="{5B0A66EE-62FA-4CE0-9DC1-4C94D8EC8D18}" v="356" dt="2022-01-28T08:32:21.042"/>
    <p1510:client id="{78C881CE-05EF-92AC-DE2F-D0B4D120623A}" v="85" dt="2022-01-27T22:04:57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LEMAIRE" userId="S::e.lemaire@ot73smb.fr::a85cc679-ac56-4d50-8b66-4b5bda7db8ab" providerId="AD" clId="Web-{45699E74-514F-2319-ACFE-20F302AC75D4}"/>
    <pc:docChg chg="modSld">
      <pc:chgData name="Eric LEMAIRE" userId="S::e.lemaire@ot73smb.fr::a85cc679-ac56-4d50-8b66-4b5bda7db8ab" providerId="AD" clId="Web-{45699E74-514F-2319-ACFE-20F302AC75D4}" dt="2022-01-18T14:08:47.765" v="3" actId="20577"/>
      <pc:docMkLst>
        <pc:docMk/>
      </pc:docMkLst>
      <pc:sldChg chg="modSp">
        <pc:chgData name="Eric LEMAIRE" userId="S::e.lemaire@ot73smb.fr::a85cc679-ac56-4d50-8b66-4b5bda7db8ab" providerId="AD" clId="Web-{45699E74-514F-2319-ACFE-20F302AC75D4}" dt="2022-01-18T14:08:47.765" v="3" actId="20577"/>
        <pc:sldMkLst>
          <pc:docMk/>
          <pc:sldMk cId="2095688429" sldId="318"/>
        </pc:sldMkLst>
        <pc:spChg chg="mod">
          <ac:chgData name="Eric LEMAIRE" userId="S::e.lemaire@ot73smb.fr::a85cc679-ac56-4d50-8b66-4b5bda7db8ab" providerId="AD" clId="Web-{45699E74-514F-2319-ACFE-20F302AC75D4}" dt="2022-01-18T14:08:47.765" v="3" actId="20577"/>
          <ac:spMkLst>
            <pc:docMk/>
            <pc:sldMk cId="2095688429" sldId="318"/>
            <ac:spMk id="3" creationId="{00000000-0000-0000-0000-000000000000}"/>
          </ac:spMkLst>
        </pc:spChg>
      </pc:sldChg>
    </pc:docChg>
  </pc:docChgLst>
  <pc:docChgLst>
    <pc:chgData name="Dominique BOCCON-DOURE" userId="S::d.boccon-doure@ot73smb.fr::169aeacd-3dd1-4a93-8a6e-d1637a0c3087" providerId="AD" clId="Web-{563690B5-512C-2800-E844-69A07B8860D2}"/>
    <pc:docChg chg="modSld sldOrd">
      <pc:chgData name="Dominique BOCCON-DOURE" userId="S::d.boccon-doure@ot73smb.fr::169aeacd-3dd1-4a93-8a6e-d1637a0c3087" providerId="AD" clId="Web-{563690B5-512C-2800-E844-69A07B8860D2}" dt="2020-01-29T15:44:23.272" v="558" actId="1076"/>
      <pc:docMkLst>
        <pc:docMk/>
      </pc:docMkLst>
      <pc:sldChg chg="addSp modSp">
        <pc:chgData name="Dominique BOCCON-DOURE" userId="S::d.boccon-doure@ot73smb.fr::169aeacd-3dd1-4a93-8a6e-d1637a0c3087" providerId="AD" clId="Web-{563690B5-512C-2800-E844-69A07B8860D2}" dt="2020-01-29T14:45:19.369" v="103" actId="20577"/>
        <pc:sldMkLst>
          <pc:docMk/>
          <pc:sldMk cId="1631538812" sldId="259"/>
        </pc:sldMkLst>
        <pc:spChg chg="add mod">
          <ac:chgData name="Dominique BOCCON-DOURE" userId="S::d.boccon-doure@ot73smb.fr::169aeacd-3dd1-4a93-8a6e-d1637a0c3087" providerId="AD" clId="Web-{563690B5-512C-2800-E844-69A07B8860D2}" dt="2020-01-29T14:45:19.369" v="103" actId="20577"/>
          <ac:spMkLst>
            <pc:docMk/>
            <pc:sldMk cId="1631538812" sldId="259"/>
            <ac:spMk id="3" creationId="{528006C2-E01C-4B96-9765-B8AFC668991B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37:15.750" v="19" actId="20577"/>
          <ac:spMkLst>
            <pc:docMk/>
            <pc:sldMk cId="1631538812" sldId="259"/>
            <ac:spMk id="4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36:13.390" v="18" actId="1076"/>
          <ac:spMkLst>
            <pc:docMk/>
            <pc:sldMk cId="1631538812" sldId="259"/>
            <ac:spMk id="15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36:07.125" v="16" actId="1076"/>
          <ac:spMkLst>
            <pc:docMk/>
            <pc:sldMk cId="1631538812" sldId="259"/>
            <ac:spMk id="27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43:29.792" v="64" actId="20577"/>
          <ac:spMkLst>
            <pc:docMk/>
            <pc:sldMk cId="1631538812" sldId="259"/>
            <ac:spMk id="28" creationId="{00000000-0000-0000-0000-000000000000}"/>
          </ac:spMkLst>
        </pc:spChg>
        <pc:picChg chg="mod">
          <ac:chgData name="Dominique BOCCON-DOURE" userId="S::d.boccon-doure@ot73smb.fr::169aeacd-3dd1-4a93-8a6e-d1637a0c3087" providerId="AD" clId="Web-{563690B5-512C-2800-E844-69A07B8860D2}" dt="2020-01-29T14:43:23.074" v="62" actId="1076"/>
          <ac:picMkLst>
            <pc:docMk/>
            <pc:sldMk cId="1631538812" sldId="259"/>
            <ac:picMk id="11" creationId="{00000000-0000-0000-0000-000000000000}"/>
          </ac:picMkLst>
        </pc:picChg>
        <pc:picChg chg="mod">
          <ac:chgData name="Dominique BOCCON-DOURE" userId="S::d.boccon-doure@ot73smb.fr::169aeacd-3dd1-4a93-8a6e-d1637a0c3087" providerId="AD" clId="Web-{563690B5-512C-2800-E844-69A07B8860D2}" dt="2020-01-29T14:36:04.875" v="15" actId="1076"/>
          <ac:picMkLst>
            <pc:docMk/>
            <pc:sldMk cId="1631538812" sldId="259"/>
            <ac:picMk id="30" creationId="{00000000-0000-0000-0000-000000000000}"/>
          </ac:picMkLst>
        </pc:picChg>
      </pc:sldChg>
      <pc:sldChg chg="addSp modSp">
        <pc:chgData name="Dominique BOCCON-DOURE" userId="S::d.boccon-doure@ot73smb.fr::169aeacd-3dd1-4a93-8a6e-d1637a0c3087" providerId="AD" clId="Web-{563690B5-512C-2800-E844-69A07B8860D2}" dt="2020-01-29T14:47:53.883" v="173" actId="1076"/>
        <pc:sldMkLst>
          <pc:docMk/>
          <pc:sldMk cId="1426586135" sldId="260"/>
        </pc:sldMkLst>
        <pc:spChg chg="add mod">
          <ac:chgData name="Dominique BOCCON-DOURE" userId="S::d.boccon-doure@ot73smb.fr::169aeacd-3dd1-4a93-8a6e-d1637a0c3087" providerId="AD" clId="Web-{563690B5-512C-2800-E844-69A07B8860D2}" dt="2020-01-29T14:47:14.542" v="154" actId="1076"/>
          <ac:spMkLst>
            <pc:docMk/>
            <pc:sldMk cId="1426586135" sldId="260"/>
            <ac:spMk id="5" creationId="{D5C16D07-B63C-458D-A1ED-31FB7958E378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47:53.883" v="173" actId="1076"/>
          <ac:spMkLst>
            <pc:docMk/>
            <pc:sldMk cId="1426586135" sldId="260"/>
            <ac:spMk id="15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563690B5-512C-2800-E844-69A07B8860D2}" dt="2020-01-29T14:47:48.087" v="170" actId="20577"/>
          <ac:spMkLst>
            <pc:docMk/>
            <pc:sldMk cId="1426586135" sldId="260"/>
            <ac:spMk id="18" creationId="{C842D1E6-A87B-417E-828A-CE8DB199C8DA}"/>
          </ac:spMkLst>
        </pc:spChg>
        <pc:picChg chg="mod">
          <ac:chgData name="Dominique BOCCON-DOURE" userId="S::d.boccon-doure@ot73smb.fr::169aeacd-3dd1-4a93-8a6e-d1637a0c3087" providerId="AD" clId="Web-{563690B5-512C-2800-E844-69A07B8860D2}" dt="2020-01-29T14:47:34.399" v="158" actId="1076"/>
          <ac:picMkLst>
            <pc:docMk/>
            <pc:sldMk cId="1426586135" sldId="260"/>
            <ac:picMk id="12" creationId="{00000000-0000-0000-0000-000000000000}"/>
          </ac:picMkLst>
        </pc:picChg>
        <pc:picChg chg="mod">
          <ac:chgData name="Dominique BOCCON-DOURE" userId="S::d.boccon-doure@ot73smb.fr::169aeacd-3dd1-4a93-8a6e-d1637a0c3087" providerId="AD" clId="Web-{563690B5-512C-2800-E844-69A07B8860D2}" dt="2020-01-29T14:47:11.181" v="153" actId="1076"/>
          <ac:picMkLst>
            <pc:docMk/>
            <pc:sldMk cId="1426586135" sldId="260"/>
            <ac:picMk id="14" creationId="{00000000-0000-0000-0000-000000000000}"/>
          </ac:picMkLst>
        </pc:picChg>
      </pc:sldChg>
      <pc:sldChg chg="modSp">
        <pc:chgData name="Dominique BOCCON-DOURE" userId="S::d.boccon-doure@ot73smb.fr::169aeacd-3dd1-4a93-8a6e-d1637a0c3087" providerId="AD" clId="Web-{563690B5-512C-2800-E844-69A07B8860D2}" dt="2020-01-29T14:49:35.054" v="253" actId="20577"/>
        <pc:sldMkLst>
          <pc:docMk/>
          <pc:sldMk cId="816905268" sldId="263"/>
        </pc:sldMkLst>
        <pc:spChg chg="mod">
          <ac:chgData name="Dominique BOCCON-DOURE" userId="S::d.boccon-doure@ot73smb.fr::169aeacd-3dd1-4a93-8a6e-d1637a0c3087" providerId="AD" clId="Web-{563690B5-512C-2800-E844-69A07B8860D2}" dt="2020-01-29T14:49:00.523" v="196" actId="20577"/>
          <ac:spMkLst>
            <pc:docMk/>
            <pc:sldMk cId="816905268" sldId="263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4:49:35.054" v="253" actId="20577"/>
          <ac:spMkLst>
            <pc:docMk/>
            <pc:sldMk cId="816905268" sldId="263"/>
            <ac:spMk id="5" creationId="{00000000-0000-0000-0000-000000000000}"/>
          </ac:spMkLst>
        </pc:spChg>
      </pc:sldChg>
      <pc:sldChg chg="addSp delSp modSp">
        <pc:chgData name="Dominique BOCCON-DOURE" userId="S::d.boccon-doure@ot73smb.fr::169aeacd-3dd1-4a93-8a6e-d1637a0c3087" providerId="AD" clId="Web-{563690B5-512C-2800-E844-69A07B8860D2}" dt="2020-01-29T14:13:07.873" v="4" actId="14100"/>
        <pc:sldMkLst>
          <pc:docMk/>
          <pc:sldMk cId="980975985" sldId="269"/>
        </pc:sldMkLst>
        <pc:picChg chg="add mod">
          <ac:chgData name="Dominique BOCCON-DOURE" userId="S::d.boccon-doure@ot73smb.fr::169aeacd-3dd1-4a93-8a6e-d1637a0c3087" providerId="AD" clId="Web-{563690B5-512C-2800-E844-69A07B8860D2}" dt="2020-01-29T14:13:07.873" v="4" actId="14100"/>
          <ac:picMkLst>
            <pc:docMk/>
            <pc:sldMk cId="980975985" sldId="269"/>
            <ac:picMk id="2" creationId="{35EC7F20-44E4-4375-87E6-DC548B0C933A}"/>
          </ac:picMkLst>
        </pc:picChg>
        <pc:picChg chg="del">
          <ac:chgData name="Dominique BOCCON-DOURE" userId="S::d.boccon-doure@ot73smb.fr::169aeacd-3dd1-4a93-8a6e-d1637a0c3087" providerId="AD" clId="Web-{563690B5-512C-2800-E844-69A07B8860D2}" dt="2020-01-29T14:12:52.638" v="0"/>
          <ac:picMkLst>
            <pc:docMk/>
            <pc:sldMk cId="980975985" sldId="269"/>
            <ac:picMk id="8" creationId="{00000000-0000-0000-0000-000000000000}"/>
          </ac:picMkLst>
        </pc:picChg>
      </pc:sldChg>
      <pc:sldChg chg="addSp delSp modSp">
        <pc:chgData name="Dominique BOCCON-DOURE" userId="S::d.boccon-doure@ot73smb.fr::169aeacd-3dd1-4a93-8a6e-d1637a0c3087" providerId="AD" clId="Web-{563690B5-512C-2800-E844-69A07B8860D2}" dt="2020-01-29T15:18:31.366" v="387" actId="1076"/>
        <pc:sldMkLst>
          <pc:docMk/>
          <pc:sldMk cId="2576072836" sldId="271"/>
        </pc:sldMkLst>
        <pc:graphicFrameChg chg="add del mod modGraphic">
          <ac:chgData name="Dominique BOCCON-DOURE" userId="S::d.boccon-doure@ot73smb.fr::169aeacd-3dd1-4a93-8a6e-d1637a0c3087" providerId="AD" clId="Web-{563690B5-512C-2800-E844-69A07B8860D2}" dt="2020-01-29T14:31:17.737" v="6"/>
          <ac:graphicFrameMkLst>
            <pc:docMk/>
            <pc:sldMk cId="2576072836" sldId="271"/>
            <ac:graphicFrameMk id="3" creationId="{D5D65D34-0C86-4D11-8C2E-5527B8D82B8E}"/>
          </ac:graphicFrameMkLst>
        </pc:graphicFrameChg>
        <pc:picChg chg="add mod">
          <ac:chgData name="Dominique BOCCON-DOURE" userId="S::d.boccon-doure@ot73smb.fr::169aeacd-3dd1-4a93-8a6e-d1637a0c3087" providerId="AD" clId="Web-{563690B5-512C-2800-E844-69A07B8860D2}" dt="2020-01-29T15:18:31.366" v="387" actId="1076"/>
          <ac:picMkLst>
            <pc:docMk/>
            <pc:sldMk cId="2576072836" sldId="271"/>
            <ac:picMk id="15" creationId="{F4EA8D90-6DE0-4DF3-A8D8-915CD621D3C4}"/>
          </ac:picMkLst>
        </pc:picChg>
      </pc:sldChg>
      <pc:sldChg chg="addSp modSp">
        <pc:chgData name="Dominique BOCCON-DOURE" userId="S::d.boccon-doure@ot73smb.fr::169aeacd-3dd1-4a93-8a6e-d1637a0c3087" providerId="AD" clId="Web-{563690B5-512C-2800-E844-69A07B8860D2}" dt="2020-01-29T15:03:10.203" v="333" actId="1076"/>
        <pc:sldMkLst>
          <pc:docMk/>
          <pc:sldMk cId="1431588642" sldId="273"/>
        </pc:sldMkLst>
        <pc:spChg chg="mod">
          <ac:chgData name="Dominique BOCCON-DOURE" userId="S::d.boccon-doure@ot73smb.fr::169aeacd-3dd1-4a93-8a6e-d1637a0c3087" providerId="AD" clId="Web-{563690B5-512C-2800-E844-69A07B8860D2}" dt="2020-01-29T15:02:27.328" v="331" actId="14100"/>
          <ac:spMkLst>
            <pc:docMk/>
            <pc:sldMk cId="1431588642" sldId="273"/>
            <ac:spMk id="2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5:02:35.859" v="332" actId="1076"/>
          <ac:spMkLst>
            <pc:docMk/>
            <pc:sldMk cId="1431588642" sldId="273"/>
            <ac:spMk id="5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563690B5-512C-2800-E844-69A07B8860D2}" dt="2020-01-29T15:03:10.203" v="333" actId="1076"/>
          <ac:spMkLst>
            <pc:docMk/>
            <pc:sldMk cId="1431588642" sldId="273"/>
            <ac:spMk id="15" creationId="{F4108880-0310-4AE9-82F9-95696D6D0CF8}"/>
          </ac:spMkLst>
        </pc:spChg>
        <pc:picChg chg="add mod">
          <ac:chgData name="Dominique BOCCON-DOURE" userId="S::d.boccon-doure@ot73smb.fr::169aeacd-3dd1-4a93-8a6e-d1637a0c3087" providerId="AD" clId="Web-{563690B5-512C-2800-E844-69A07B8860D2}" dt="2020-01-29T15:01:58.235" v="321" actId="1076"/>
          <ac:picMkLst>
            <pc:docMk/>
            <pc:sldMk cId="1431588642" sldId="273"/>
            <ac:picMk id="3" creationId="{73D2DCCF-1733-4108-B71A-6AC64FB2EDC9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02:00.125" v="322" actId="1076"/>
          <ac:picMkLst>
            <pc:docMk/>
            <pc:sldMk cId="1431588642" sldId="273"/>
            <ac:picMk id="6" creationId="{E21DBCA5-E32E-4331-A1BB-6744AAE1E88A}"/>
          </ac:picMkLst>
        </pc:picChg>
        <pc:picChg chg="add mod modCrop">
          <ac:chgData name="Dominique BOCCON-DOURE" userId="S::d.boccon-doure@ot73smb.fr::169aeacd-3dd1-4a93-8a6e-d1637a0c3087" providerId="AD" clId="Web-{563690B5-512C-2800-E844-69A07B8860D2}" dt="2020-01-29T15:02:01.797" v="323" actId="1076"/>
          <ac:picMkLst>
            <pc:docMk/>
            <pc:sldMk cId="1431588642" sldId="273"/>
            <ac:picMk id="8" creationId="{56B22DD8-4FA8-4E9F-B044-90C3AF860AAF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02:11.031" v="327" actId="1076"/>
          <ac:picMkLst>
            <pc:docMk/>
            <pc:sldMk cId="1431588642" sldId="273"/>
            <ac:picMk id="12" creationId="{383BA408-337B-4BAC-9C77-EF1D4A27D400}"/>
          </ac:picMkLst>
        </pc:picChg>
      </pc:sldChg>
      <pc:sldChg chg="addSp delSp modSp">
        <pc:chgData name="Dominique BOCCON-DOURE" userId="S::d.boccon-doure@ot73smb.fr::169aeacd-3dd1-4a93-8a6e-d1637a0c3087" providerId="AD" clId="Web-{563690B5-512C-2800-E844-69A07B8860D2}" dt="2020-01-29T15:43:22.367" v="544" actId="1076"/>
        <pc:sldMkLst>
          <pc:docMk/>
          <pc:sldMk cId="1689597217" sldId="275"/>
        </pc:sldMkLst>
        <pc:spChg chg="mod">
          <ac:chgData name="Dominique BOCCON-DOURE" userId="S::d.boccon-doure@ot73smb.fr::169aeacd-3dd1-4a93-8a6e-d1637a0c3087" providerId="AD" clId="Web-{563690B5-512C-2800-E844-69A07B8860D2}" dt="2020-01-29T15:43:22.367" v="544" actId="1076"/>
          <ac:spMkLst>
            <pc:docMk/>
            <pc:sldMk cId="1689597217" sldId="275"/>
            <ac:spMk id="5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563690B5-512C-2800-E844-69A07B8860D2}" dt="2020-01-29T15:43:07.258" v="542" actId="1076"/>
          <ac:spMkLst>
            <pc:docMk/>
            <pc:sldMk cId="1689597217" sldId="275"/>
            <ac:spMk id="420" creationId="{21216C14-F7D1-45E3-93CA-DDD5C7D2A38C}"/>
          </ac:spMkLst>
        </pc:spChg>
        <pc:spChg chg="add mod">
          <ac:chgData name="Dominique BOCCON-DOURE" userId="S::d.boccon-doure@ot73smb.fr::169aeacd-3dd1-4a93-8a6e-d1637a0c3087" providerId="AD" clId="Web-{563690B5-512C-2800-E844-69A07B8860D2}" dt="2020-01-29T15:43:04.226" v="541" actId="1076"/>
          <ac:spMkLst>
            <pc:docMk/>
            <pc:sldMk cId="1689597217" sldId="275"/>
            <ac:spMk id="423" creationId="{3DDD67A4-C970-48C7-BBC2-CDF9BB5CECFD}"/>
          </ac:spMkLst>
        </pc:spChg>
        <pc:graphicFrameChg chg="add mod modGraphic">
          <ac:chgData name="Dominique BOCCON-DOURE" userId="S::d.boccon-doure@ot73smb.fr::169aeacd-3dd1-4a93-8a6e-d1637a0c3087" providerId="AD" clId="Web-{563690B5-512C-2800-E844-69A07B8860D2}" dt="2020-01-29T15:41:54.118" v="496" actId="20577"/>
          <ac:graphicFrameMkLst>
            <pc:docMk/>
            <pc:sldMk cId="1689597217" sldId="275"/>
            <ac:graphicFrameMk id="3" creationId="{0585B99B-083B-4313-8ACF-2FCEF7F7D024}"/>
          </ac:graphicFrameMkLst>
        </pc:graphicFrameChg>
        <pc:picChg chg="add mod modCrop">
          <ac:chgData name="Dominique BOCCON-DOURE" userId="S::d.boccon-doure@ot73smb.fr::169aeacd-3dd1-4a93-8a6e-d1637a0c3087" providerId="AD" clId="Web-{563690B5-512C-2800-E844-69A07B8860D2}" dt="2020-01-29T15:43:08.867" v="543" actId="1076"/>
          <ac:picMkLst>
            <pc:docMk/>
            <pc:sldMk cId="1689597217" sldId="275"/>
            <ac:picMk id="268" creationId="{D1DBFEDF-ABD6-4656-8A70-58EE2D063772}"/>
          </ac:picMkLst>
        </pc:picChg>
        <pc:picChg chg="add del mod">
          <ac:chgData name="Dominique BOCCON-DOURE" userId="S::d.boccon-doure@ot73smb.fr::169aeacd-3dd1-4a93-8a6e-d1637a0c3087" providerId="AD" clId="Web-{563690B5-512C-2800-E844-69A07B8860D2}" dt="2020-01-29T15:42:32.602" v="512"/>
          <ac:picMkLst>
            <pc:docMk/>
            <pc:sldMk cId="1689597217" sldId="275"/>
            <ac:picMk id="421" creationId="{FAF79691-D437-4E91-8C3F-2E57E5A48A52}"/>
          </ac:picMkLst>
        </pc:picChg>
      </pc:sldChg>
      <pc:sldChg chg="ord">
        <pc:chgData name="Dominique BOCCON-DOURE" userId="S::d.boccon-doure@ot73smb.fr::169aeacd-3dd1-4a93-8a6e-d1637a0c3087" providerId="AD" clId="Web-{563690B5-512C-2800-E844-69A07B8860D2}" dt="2020-01-29T14:33:06.330" v="7"/>
        <pc:sldMkLst>
          <pc:docMk/>
          <pc:sldMk cId="1023101366" sldId="276"/>
        </pc:sldMkLst>
      </pc:sldChg>
      <pc:sldChg chg="addSp modSp">
        <pc:chgData name="Dominique BOCCON-DOURE" userId="S::d.boccon-doure@ot73smb.fr::169aeacd-3dd1-4a93-8a6e-d1637a0c3087" providerId="AD" clId="Web-{563690B5-512C-2800-E844-69A07B8860D2}" dt="2020-01-29T15:44:23.272" v="558" actId="1076"/>
        <pc:sldMkLst>
          <pc:docMk/>
          <pc:sldMk cId="1800369103" sldId="277"/>
        </pc:sldMkLst>
        <pc:spChg chg="mod">
          <ac:chgData name="Dominique BOCCON-DOURE" userId="S::d.boccon-doure@ot73smb.fr::169aeacd-3dd1-4a93-8a6e-d1637a0c3087" providerId="AD" clId="Web-{563690B5-512C-2800-E844-69A07B8860D2}" dt="2020-01-29T15:09:14.090" v="381" actId="1076"/>
          <ac:spMkLst>
            <pc:docMk/>
            <pc:sldMk cId="1800369103" sldId="277"/>
            <ac:spMk id="2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563690B5-512C-2800-E844-69A07B8860D2}" dt="2020-01-29T15:44:06.163" v="555" actId="20577"/>
          <ac:spMkLst>
            <pc:docMk/>
            <pc:sldMk cId="1800369103" sldId="277"/>
            <ac:spMk id="5" creationId="{00000000-0000-0000-0000-000000000000}"/>
          </ac:spMkLst>
        </pc:spChg>
        <pc:picChg chg="add mod">
          <ac:chgData name="Dominique BOCCON-DOURE" userId="S::d.boccon-doure@ot73smb.fr::169aeacd-3dd1-4a93-8a6e-d1637a0c3087" providerId="AD" clId="Web-{563690B5-512C-2800-E844-69A07B8860D2}" dt="2020-01-29T15:05:39.779" v="343" actId="688"/>
          <ac:picMkLst>
            <pc:docMk/>
            <pc:sldMk cId="1800369103" sldId="277"/>
            <ac:picMk id="3" creationId="{D3FF4C50-50EA-4E1A-A8A9-8BEB0D9148E5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44:23.272" v="558" actId="1076"/>
          <ac:picMkLst>
            <pc:docMk/>
            <pc:sldMk cId="1800369103" sldId="277"/>
            <ac:picMk id="6" creationId="{09767C58-4EF9-43D4-93E3-B85936AE91BD}"/>
          </ac:picMkLst>
        </pc:picChg>
        <pc:picChg chg="add">
          <ac:chgData name="Dominique BOCCON-DOURE" userId="S::d.boccon-doure@ot73smb.fr::169aeacd-3dd1-4a93-8a6e-d1637a0c3087" providerId="AD" clId="Web-{563690B5-512C-2800-E844-69A07B8860D2}" dt="2020-01-29T15:05:28.639" v="339"/>
          <ac:picMkLst>
            <pc:docMk/>
            <pc:sldMk cId="1800369103" sldId="277"/>
            <ac:picMk id="8" creationId="{35B19CB1-AE69-4E75-858A-6CAAECD491AB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05:43.795" v="344" actId="688"/>
          <ac:picMkLst>
            <pc:docMk/>
            <pc:sldMk cId="1800369103" sldId="277"/>
            <ac:picMk id="9" creationId="{EFBA111D-519F-46FF-BDD9-2D0242AC8B2B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05:53.451" v="346" actId="688"/>
          <ac:picMkLst>
            <pc:docMk/>
            <pc:sldMk cId="1800369103" sldId="277"/>
            <ac:picMk id="12" creationId="{95495E63-19E9-4484-96E0-20A3429D18ED}"/>
          </ac:picMkLst>
        </pc:picChg>
        <pc:picChg chg="add mod">
          <ac:chgData name="Dominique BOCCON-DOURE" userId="S::d.boccon-doure@ot73smb.fr::169aeacd-3dd1-4a93-8a6e-d1637a0c3087" providerId="AD" clId="Web-{563690B5-512C-2800-E844-69A07B8860D2}" dt="2020-01-29T15:06:08.185" v="352" actId="1076"/>
          <ac:picMkLst>
            <pc:docMk/>
            <pc:sldMk cId="1800369103" sldId="277"/>
            <ac:picMk id="13" creationId="{3BAFA6F2-CCF0-4FAF-9B94-3FF865139CB5}"/>
          </ac:picMkLst>
        </pc:picChg>
      </pc:sldChg>
    </pc:docChg>
  </pc:docChgLst>
  <pc:docChgLst>
    <pc:chgData name="Dominique BOCCON-DOURE" userId="S::d.boccon-doure@ot73smb.fr::169aeacd-3dd1-4a93-8a6e-d1637a0c3087" providerId="AD" clId="Web-{95E5F387-D6EB-4460-B23E-AB52656A8509}"/>
    <pc:docChg chg="modSld">
      <pc:chgData name="Dominique BOCCON-DOURE" userId="S::d.boccon-doure@ot73smb.fr::169aeacd-3dd1-4a93-8a6e-d1637a0c3087" providerId="AD" clId="Web-{95E5F387-D6EB-4460-B23E-AB52656A8509}" dt="2020-09-23T09:55:06.344" v="957" actId="1076"/>
      <pc:docMkLst>
        <pc:docMk/>
      </pc:docMkLst>
      <pc:sldChg chg="modSp">
        <pc:chgData name="Dominique BOCCON-DOURE" userId="S::d.boccon-doure@ot73smb.fr::169aeacd-3dd1-4a93-8a6e-d1637a0c3087" providerId="AD" clId="Web-{95E5F387-D6EB-4460-B23E-AB52656A8509}" dt="2020-09-23T09:36:42.586" v="497" actId="1076"/>
        <pc:sldMkLst>
          <pc:docMk/>
          <pc:sldMk cId="2943658826" sldId="268"/>
        </pc:sldMkLst>
        <pc:spChg chg="mod">
          <ac:chgData name="Dominique BOCCON-DOURE" userId="S::d.boccon-doure@ot73smb.fr::169aeacd-3dd1-4a93-8a6e-d1637a0c3087" providerId="AD" clId="Web-{95E5F387-D6EB-4460-B23E-AB52656A8509}" dt="2020-09-23T09:36:42.586" v="497" actId="1076"/>
          <ac:spMkLst>
            <pc:docMk/>
            <pc:sldMk cId="2943658826" sldId="268"/>
            <ac:spMk id="18" creationId="{A2B95EE0-F82C-4FBB-A232-F51DE313ECC5}"/>
          </ac:spMkLst>
        </pc:spChg>
      </pc:sldChg>
      <pc:sldChg chg="addSp modSp">
        <pc:chgData name="Dominique BOCCON-DOURE" userId="S::d.boccon-doure@ot73smb.fr::169aeacd-3dd1-4a93-8a6e-d1637a0c3087" providerId="AD" clId="Web-{95E5F387-D6EB-4460-B23E-AB52656A8509}" dt="2020-09-23T09:36:11.758" v="496" actId="1076"/>
        <pc:sldMkLst>
          <pc:docMk/>
          <pc:sldMk cId="1462353908" sldId="269"/>
        </pc:sldMkLst>
        <pc:spChg chg="mod">
          <ac:chgData name="Dominique BOCCON-DOURE" userId="S::d.boccon-doure@ot73smb.fr::169aeacd-3dd1-4a93-8a6e-d1637a0c3087" providerId="AD" clId="Web-{95E5F387-D6EB-4460-B23E-AB52656A8509}" dt="2020-09-23T09:34:44.976" v="451" actId="1076"/>
          <ac:spMkLst>
            <pc:docMk/>
            <pc:sldMk cId="1462353908" sldId="269"/>
            <ac:spMk id="5" creationId="{52B5A126-F97B-4044-A766-08E3D32109AE}"/>
          </ac:spMkLst>
        </pc:spChg>
        <pc:spChg chg="add mod">
          <ac:chgData name="Dominique BOCCON-DOURE" userId="S::d.boccon-doure@ot73smb.fr::169aeacd-3dd1-4a93-8a6e-d1637a0c3087" providerId="AD" clId="Web-{95E5F387-D6EB-4460-B23E-AB52656A8509}" dt="2020-09-23T09:29:15.911" v="200" actId="20577"/>
          <ac:spMkLst>
            <pc:docMk/>
            <pc:sldMk cId="1462353908" sldId="269"/>
            <ac:spMk id="7" creationId="{7A58D586-40C7-4684-A818-091353655E49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36:06.602" v="494" actId="1076"/>
          <ac:spMkLst>
            <pc:docMk/>
            <pc:sldMk cId="1462353908" sldId="269"/>
            <ac:spMk id="11" creationId="{31A8EA7C-84AE-475B-9115-11A6A09BDF8F}"/>
          </ac:spMkLst>
        </pc:spChg>
        <pc:spChg chg="add mod">
          <ac:chgData name="Dominique BOCCON-DOURE" userId="S::d.boccon-doure@ot73smb.fr::169aeacd-3dd1-4a93-8a6e-d1637a0c3087" providerId="AD" clId="Web-{95E5F387-D6EB-4460-B23E-AB52656A8509}" dt="2020-09-23T09:36:11.758" v="496" actId="1076"/>
          <ac:spMkLst>
            <pc:docMk/>
            <pc:sldMk cId="1462353908" sldId="269"/>
            <ac:spMk id="12" creationId="{DA083A40-8382-416C-AE7F-3293A5010D43}"/>
          </ac:spMkLst>
        </pc:spChg>
        <pc:picChg chg="mod">
          <ac:chgData name="Dominique BOCCON-DOURE" userId="S::d.boccon-doure@ot73smb.fr::169aeacd-3dd1-4a93-8a6e-d1637a0c3087" providerId="AD" clId="Web-{95E5F387-D6EB-4460-B23E-AB52656A8509}" dt="2020-09-23T09:36:08.039" v="495" actId="1076"/>
          <ac:picMkLst>
            <pc:docMk/>
            <pc:sldMk cId="1462353908" sldId="269"/>
            <ac:picMk id="3" creationId="{75B00587-44F8-4B6A-B072-E6A0B46F13CF}"/>
          </ac:picMkLst>
        </pc:picChg>
        <pc:picChg chg="mod">
          <ac:chgData name="Dominique BOCCON-DOURE" userId="S::d.boccon-doure@ot73smb.fr::169aeacd-3dd1-4a93-8a6e-d1637a0c3087" providerId="AD" clId="Web-{95E5F387-D6EB-4460-B23E-AB52656A8509}" dt="2020-09-23T09:34:59.179" v="456" actId="1076"/>
          <ac:picMkLst>
            <pc:docMk/>
            <pc:sldMk cId="1462353908" sldId="269"/>
            <ac:picMk id="4" creationId="{C7CE9059-86F7-4C25-8113-17A9A4BF1C3E}"/>
          </ac:picMkLst>
        </pc:picChg>
        <pc:picChg chg="mod">
          <ac:chgData name="Dominique BOCCON-DOURE" userId="S::d.boccon-doure@ot73smb.fr::169aeacd-3dd1-4a93-8a6e-d1637a0c3087" providerId="AD" clId="Web-{95E5F387-D6EB-4460-B23E-AB52656A8509}" dt="2020-09-23T09:34:53.054" v="454" actId="1076"/>
          <ac:picMkLst>
            <pc:docMk/>
            <pc:sldMk cId="1462353908" sldId="269"/>
            <ac:picMk id="8" creationId="{5279AC30-4470-4C4E-9407-5FFACE1F2121}"/>
          </ac:picMkLst>
        </pc:picChg>
      </pc:sldChg>
      <pc:sldChg chg="modSp">
        <pc:chgData name="Dominique BOCCON-DOURE" userId="S::d.boccon-doure@ot73smb.fr::169aeacd-3dd1-4a93-8a6e-d1637a0c3087" providerId="AD" clId="Web-{95E5F387-D6EB-4460-B23E-AB52656A8509}" dt="2020-09-23T09:45:22.746" v="613" actId="20577"/>
        <pc:sldMkLst>
          <pc:docMk/>
          <pc:sldMk cId="253250547" sldId="283"/>
        </pc:sldMkLst>
        <pc:spChg chg="mod">
          <ac:chgData name="Dominique BOCCON-DOURE" userId="S::d.boccon-doure@ot73smb.fr::169aeacd-3dd1-4a93-8a6e-d1637a0c3087" providerId="AD" clId="Web-{95E5F387-D6EB-4460-B23E-AB52656A8509}" dt="2020-09-23T09:44:52.793" v="606" actId="20577"/>
          <ac:spMkLst>
            <pc:docMk/>
            <pc:sldMk cId="253250547" sldId="283"/>
            <ac:spMk id="2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5:09.262" v="610" actId="1076"/>
          <ac:spMkLst>
            <pc:docMk/>
            <pc:sldMk cId="253250547" sldId="283"/>
            <ac:spMk id="5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5:22.746" v="613" actId="20577"/>
          <ac:spMkLst>
            <pc:docMk/>
            <pc:sldMk cId="253250547" sldId="283"/>
            <ac:spMk id="7" creationId="{00000000-0000-0000-0000-000000000000}"/>
          </ac:spMkLst>
        </pc:spChg>
      </pc:sldChg>
      <pc:sldChg chg="modSp">
        <pc:chgData name="Dominique BOCCON-DOURE" userId="S::d.boccon-doure@ot73smb.fr::169aeacd-3dd1-4a93-8a6e-d1637a0c3087" providerId="AD" clId="Web-{95E5F387-D6EB-4460-B23E-AB52656A8509}" dt="2020-09-23T09:37:18.805" v="499" actId="1076"/>
        <pc:sldMkLst>
          <pc:docMk/>
          <pc:sldMk cId="1983927790" sldId="287"/>
        </pc:sldMkLst>
        <pc:spChg chg="mod">
          <ac:chgData name="Dominique BOCCON-DOURE" userId="S::d.boccon-doure@ot73smb.fr::169aeacd-3dd1-4a93-8a6e-d1637a0c3087" providerId="AD" clId="Web-{95E5F387-D6EB-4460-B23E-AB52656A8509}" dt="2020-09-23T09:37:18.805" v="499" actId="1076"/>
          <ac:spMkLst>
            <pc:docMk/>
            <pc:sldMk cId="1983927790" sldId="287"/>
            <ac:spMk id="13" creationId="{6B60C013-002E-471F-BAEE-9C36A999E353}"/>
          </ac:spMkLst>
        </pc:spChg>
      </pc:sldChg>
      <pc:sldChg chg="addSp modSp">
        <pc:chgData name="Dominique BOCCON-DOURE" userId="S::d.boccon-doure@ot73smb.fr::169aeacd-3dd1-4a93-8a6e-d1637a0c3087" providerId="AD" clId="Web-{95E5F387-D6EB-4460-B23E-AB52656A8509}" dt="2020-09-23T09:55:06.344" v="957" actId="1076"/>
        <pc:sldMkLst>
          <pc:docMk/>
          <pc:sldMk cId="3840895518" sldId="289"/>
        </pc:sldMkLst>
        <pc:spChg chg="mod">
          <ac:chgData name="Dominique BOCCON-DOURE" userId="S::d.boccon-doure@ot73smb.fr::169aeacd-3dd1-4a93-8a6e-d1637a0c3087" providerId="AD" clId="Web-{95E5F387-D6EB-4460-B23E-AB52656A8509}" dt="2020-09-23T09:55:06.344" v="957" actId="1076"/>
          <ac:spMkLst>
            <pc:docMk/>
            <pc:sldMk cId="3840895518" sldId="289"/>
            <ac:spMk id="5" creationId="{52B5A126-F97B-4044-A766-08E3D32109AE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8:10.841" v="648" actId="20577"/>
          <ac:spMkLst>
            <pc:docMk/>
            <pc:sldMk cId="3840895518" sldId="289"/>
            <ac:spMk id="10" creationId="{94D334F1-71C0-4F97-ADB8-F0497260A44C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8:07.638" v="645" actId="20577"/>
          <ac:spMkLst>
            <pc:docMk/>
            <pc:sldMk cId="3840895518" sldId="289"/>
            <ac:spMk id="13" creationId="{C24496DB-59E9-43A1-B348-8E46CA0F215D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0:10.978" v="536" actId="20577"/>
          <ac:spMkLst>
            <pc:docMk/>
            <pc:sldMk cId="3840895518" sldId="289"/>
            <ac:spMk id="15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42:50.432" v="576" actId="1076"/>
          <ac:spMkLst>
            <pc:docMk/>
            <pc:sldMk cId="3840895518" sldId="289"/>
            <ac:spMk id="17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95E5F387-D6EB-4460-B23E-AB52656A8509}" dt="2020-09-23T09:54:25.937" v="909" actId="20577"/>
          <ac:spMkLst>
            <pc:docMk/>
            <pc:sldMk cId="3840895518" sldId="289"/>
            <ac:spMk id="19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95E5F387-D6EB-4460-B23E-AB52656A8509}" dt="2020-09-23T09:53:55.328" v="890" actId="1076"/>
          <ac:spMkLst>
            <pc:docMk/>
            <pc:sldMk cId="3840895518" sldId="289"/>
            <ac:spMk id="20" creationId="{ED115B2D-B4BC-4681-9475-F319CA0D7F38}"/>
          </ac:spMkLst>
        </pc:spChg>
        <pc:spChg chg="add mod">
          <ac:chgData name="Dominique BOCCON-DOURE" userId="S::d.boccon-doure@ot73smb.fr::169aeacd-3dd1-4a93-8a6e-d1637a0c3087" providerId="AD" clId="Web-{95E5F387-D6EB-4460-B23E-AB52656A8509}" dt="2020-09-23T09:54:59.719" v="955" actId="1076"/>
          <ac:spMkLst>
            <pc:docMk/>
            <pc:sldMk cId="3840895518" sldId="289"/>
            <ac:spMk id="21" creationId="{2E4E7FB8-28CE-4242-BE6D-5E2973322E17}"/>
          </ac:spMkLst>
        </pc:spChg>
        <pc:picChg chg="mod">
          <ac:chgData name="Dominique BOCCON-DOURE" userId="S::d.boccon-doure@ot73smb.fr::169aeacd-3dd1-4a93-8a6e-d1637a0c3087" providerId="AD" clId="Web-{95E5F387-D6EB-4460-B23E-AB52656A8509}" dt="2020-09-23T09:55:02.172" v="956" actId="1076"/>
          <ac:picMkLst>
            <pc:docMk/>
            <pc:sldMk cId="3840895518" sldId="289"/>
            <ac:picMk id="4" creationId="{BFF7BBA1-8C56-4A58-82DE-2441DAAF254E}"/>
          </ac:picMkLst>
        </pc:picChg>
        <pc:picChg chg="mod">
          <ac:chgData name="Dominique BOCCON-DOURE" userId="S::d.boccon-doure@ot73smb.fr::169aeacd-3dd1-4a93-8a6e-d1637a0c3087" providerId="AD" clId="Web-{95E5F387-D6EB-4460-B23E-AB52656A8509}" dt="2020-09-23T09:54:04.249" v="893" actId="1076"/>
          <ac:picMkLst>
            <pc:docMk/>
            <pc:sldMk cId="3840895518" sldId="289"/>
            <ac:picMk id="7" creationId="{8F9C280A-5019-4ED7-847C-C0C99B8F9C68}"/>
          </ac:picMkLst>
        </pc:picChg>
        <pc:picChg chg="mod">
          <ac:chgData name="Dominique BOCCON-DOURE" userId="S::d.boccon-doure@ot73smb.fr::169aeacd-3dd1-4a93-8a6e-d1637a0c3087" providerId="AD" clId="Web-{95E5F387-D6EB-4460-B23E-AB52656A8509}" dt="2020-09-23T09:48:01.778" v="644" actId="1076"/>
          <ac:picMkLst>
            <pc:docMk/>
            <pc:sldMk cId="3840895518" sldId="289"/>
            <ac:picMk id="11" creationId="{00000000-0000-0000-0000-000000000000}"/>
          </ac:picMkLst>
        </pc:picChg>
        <pc:picChg chg="mod">
          <ac:chgData name="Dominique BOCCON-DOURE" userId="S::d.boccon-doure@ot73smb.fr::169aeacd-3dd1-4a93-8a6e-d1637a0c3087" providerId="AD" clId="Web-{95E5F387-D6EB-4460-B23E-AB52656A8509}" dt="2020-09-23T09:40:13.760" v="539" actId="1076"/>
          <ac:picMkLst>
            <pc:docMk/>
            <pc:sldMk cId="3840895518" sldId="289"/>
            <ac:picMk id="16" creationId="{00000000-0000-0000-0000-000000000000}"/>
          </ac:picMkLst>
        </pc:picChg>
      </pc:sldChg>
    </pc:docChg>
  </pc:docChgLst>
  <pc:docChgLst>
    <pc:chgData name="Eric LEMAIRE" userId="S::e.lemaire@ot73smb.fr::a85cc679-ac56-4d50-8b66-4b5bda7db8ab" providerId="AD" clId="Web-{841D9AFC-FBB0-6E4B-CAF4-0D8B4AF7FAA9}"/>
    <pc:docChg chg="addSld modSld">
      <pc:chgData name="Eric LEMAIRE" userId="S::e.lemaire@ot73smb.fr::a85cc679-ac56-4d50-8b66-4b5bda7db8ab" providerId="AD" clId="Web-{841D9AFC-FBB0-6E4B-CAF4-0D8B4AF7FAA9}" dt="2022-01-25T15:23:01.727" v="262" actId="20577"/>
      <pc:docMkLst>
        <pc:docMk/>
      </pc:docMkLst>
      <pc:sldChg chg="modSp">
        <pc:chgData name="Eric LEMAIRE" userId="S::e.lemaire@ot73smb.fr::a85cc679-ac56-4d50-8b66-4b5bda7db8ab" providerId="AD" clId="Web-{841D9AFC-FBB0-6E4B-CAF4-0D8B4AF7FAA9}" dt="2022-01-25T13:14:36.692" v="57" actId="20577"/>
        <pc:sldMkLst>
          <pc:docMk/>
          <pc:sldMk cId="4149211176" sldId="300"/>
        </pc:sldMkLst>
        <pc:spChg chg="mod">
          <ac:chgData name="Eric LEMAIRE" userId="S::e.lemaire@ot73smb.fr::a85cc679-ac56-4d50-8b66-4b5bda7db8ab" providerId="AD" clId="Web-{841D9AFC-FBB0-6E4B-CAF4-0D8B4AF7FAA9}" dt="2022-01-25T13:14:36.692" v="57" actId="20577"/>
          <ac:spMkLst>
            <pc:docMk/>
            <pc:sldMk cId="4149211176" sldId="300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841D9AFC-FBB0-6E4B-CAF4-0D8B4AF7FAA9}" dt="2022-01-25T15:16:38.550" v="194" actId="14100"/>
        <pc:sldMkLst>
          <pc:docMk/>
          <pc:sldMk cId="148372141" sldId="303"/>
        </pc:sldMkLst>
        <pc:spChg chg="mod">
          <ac:chgData name="Eric LEMAIRE" userId="S::e.lemaire@ot73smb.fr::a85cc679-ac56-4d50-8b66-4b5bda7db8ab" providerId="AD" clId="Web-{841D9AFC-FBB0-6E4B-CAF4-0D8B4AF7FAA9}" dt="2022-01-25T15:16:38.550" v="194" actId="14100"/>
          <ac:spMkLst>
            <pc:docMk/>
            <pc:sldMk cId="148372141" sldId="303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841D9AFC-FBB0-6E4B-CAF4-0D8B4AF7FAA9}" dt="2022-01-25T14:58:40.973" v="73" actId="20577"/>
        <pc:sldMkLst>
          <pc:docMk/>
          <pc:sldMk cId="3899600251" sldId="314"/>
        </pc:sldMkLst>
        <pc:spChg chg="mod">
          <ac:chgData name="Eric LEMAIRE" userId="S::e.lemaire@ot73smb.fr::a85cc679-ac56-4d50-8b66-4b5bda7db8ab" providerId="AD" clId="Web-{841D9AFC-FBB0-6E4B-CAF4-0D8B4AF7FAA9}" dt="2022-01-25T14:58:40.973" v="73" actId="20577"/>
          <ac:spMkLst>
            <pc:docMk/>
            <pc:sldMk cId="3899600251" sldId="314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841D9AFC-FBB0-6E4B-CAF4-0D8B4AF7FAA9}" dt="2022-01-25T15:09:05.403" v="158" actId="20577"/>
        <pc:sldMkLst>
          <pc:docMk/>
          <pc:sldMk cId="3504287364" sldId="316"/>
        </pc:sldMkLst>
        <pc:spChg chg="mod">
          <ac:chgData name="Eric LEMAIRE" userId="S::e.lemaire@ot73smb.fr::a85cc679-ac56-4d50-8b66-4b5bda7db8ab" providerId="AD" clId="Web-{841D9AFC-FBB0-6E4B-CAF4-0D8B4AF7FAA9}" dt="2022-01-25T15:09:05.403" v="158" actId="20577"/>
          <ac:spMkLst>
            <pc:docMk/>
            <pc:sldMk cId="3504287364" sldId="316"/>
            <ac:spMk id="5" creationId="{FC9785A6-B743-43A4-969C-84B1E5C46055}"/>
          </ac:spMkLst>
        </pc:spChg>
      </pc:sldChg>
      <pc:sldChg chg="modSp">
        <pc:chgData name="Eric LEMAIRE" userId="S::e.lemaire@ot73smb.fr::a85cc679-ac56-4d50-8b66-4b5bda7db8ab" providerId="AD" clId="Web-{841D9AFC-FBB0-6E4B-CAF4-0D8B4AF7FAA9}" dt="2022-01-25T15:21:23.585" v="259" actId="20577"/>
        <pc:sldMkLst>
          <pc:docMk/>
          <pc:sldMk cId="2095688429" sldId="318"/>
        </pc:sldMkLst>
        <pc:spChg chg="mod">
          <ac:chgData name="Eric LEMAIRE" userId="S::e.lemaire@ot73smb.fr::a85cc679-ac56-4d50-8b66-4b5bda7db8ab" providerId="AD" clId="Web-{841D9AFC-FBB0-6E4B-CAF4-0D8B4AF7FAA9}" dt="2022-01-25T15:21:23.585" v="259" actId="20577"/>
          <ac:spMkLst>
            <pc:docMk/>
            <pc:sldMk cId="2095688429" sldId="318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841D9AFC-FBB0-6E4B-CAF4-0D8B4AF7FAA9}" dt="2022-01-25T15:23:01.727" v="262" actId="20577"/>
        <pc:sldMkLst>
          <pc:docMk/>
          <pc:sldMk cId="3096173505" sldId="332"/>
        </pc:sldMkLst>
        <pc:spChg chg="mod">
          <ac:chgData name="Eric LEMAIRE" userId="S::e.lemaire@ot73smb.fr::a85cc679-ac56-4d50-8b66-4b5bda7db8ab" providerId="AD" clId="Web-{841D9AFC-FBB0-6E4B-CAF4-0D8B4AF7FAA9}" dt="2022-01-25T15:23:01.727" v="262" actId="20577"/>
          <ac:spMkLst>
            <pc:docMk/>
            <pc:sldMk cId="3096173505" sldId="332"/>
            <ac:spMk id="10" creationId="{9172B36A-23AA-4F3B-BAF2-F0CFD3B608AC}"/>
          </ac:spMkLst>
        </pc:spChg>
      </pc:sldChg>
      <pc:sldChg chg="add replId">
        <pc:chgData name="Eric LEMAIRE" userId="S::e.lemaire@ot73smb.fr::a85cc679-ac56-4d50-8b66-4b5bda7db8ab" providerId="AD" clId="Web-{841D9AFC-FBB0-6E4B-CAF4-0D8B4AF7FAA9}" dt="2022-01-25T15:16:23.878" v="191"/>
        <pc:sldMkLst>
          <pc:docMk/>
          <pc:sldMk cId="2911639582" sldId="333"/>
        </pc:sldMkLst>
      </pc:sldChg>
    </pc:docChg>
  </pc:docChgLst>
  <pc:docChgLst>
    <pc:chgData name="Erich Debruères" userId="9ecd0a93-ea44-4d74-b653-14e31a4cff67" providerId="ADAL" clId="{0B017B7F-C71D-4F6D-8E70-199DA3FAE472}"/>
    <pc:docChg chg="custSel modSld">
      <pc:chgData name="Erich Debruères" userId="9ecd0a93-ea44-4d74-b653-14e31a4cff67" providerId="ADAL" clId="{0B017B7F-C71D-4F6D-8E70-199DA3FAE472}" dt="2021-01-25T09:47:17.252" v="742" actId="20577"/>
      <pc:docMkLst>
        <pc:docMk/>
      </pc:docMkLst>
      <pc:sldChg chg="modSp mod">
        <pc:chgData name="Erich Debruères" userId="9ecd0a93-ea44-4d74-b653-14e31a4cff67" providerId="ADAL" clId="{0B017B7F-C71D-4F6D-8E70-199DA3FAE472}" dt="2021-01-25T09:47:17.252" v="742" actId="20577"/>
        <pc:sldMkLst>
          <pc:docMk/>
          <pc:sldMk cId="1094603074" sldId="295"/>
        </pc:sldMkLst>
        <pc:spChg chg="mod">
          <ac:chgData name="Erich Debruères" userId="9ecd0a93-ea44-4d74-b653-14e31a4cff67" providerId="ADAL" clId="{0B017B7F-C71D-4F6D-8E70-199DA3FAE472}" dt="2021-01-25T09:47:17.252" v="742" actId="20577"/>
          <ac:spMkLst>
            <pc:docMk/>
            <pc:sldMk cId="1094603074" sldId="295"/>
            <ac:spMk id="3" creationId="{00000000-0000-0000-0000-000000000000}"/>
          </ac:spMkLst>
        </pc:spChg>
      </pc:sldChg>
      <pc:sldChg chg="modSp mod">
        <pc:chgData name="Erich Debruères" userId="9ecd0a93-ea44-4d74-b653-14e31a4cff67" providerId="ADAL" clId="{0B017B7F-C71D-4F6D-8E70-199DA3FAE472}" dt="2021-01-25T09:43:05.785" v="628" actId="20577"/>
        <pc:sldMkLst>
          <pc:docMk/>
          <pc:sldMk cId="623560588" sldId="307"/>
        </pc:sldMkLst>
        <pc:spChg chg="mod">
          <ac:chgData name="Erich Debruères" userId="9ecd0a93-ea44-4d74-b653-14e31a4cff67" providerId="ADAL" clId="{0B017B7F-C71D-4F6D-8E70-199DA3FAE472}" dt="2021-01-25T09:43:05.785" v="628" actId="20577"/>
          <ac:spMkLst>
            <pc:docMk/>
            <pc:sldMk cId="623560588" sldId="307"/>
            <ac:spMk id="3" creationId="{00000000-0000-0000-0000-000000000000}"/>
          </ac:spMkLst>
        </pc:spChg>
      </pc:sldChg>
    </pc:docChg>
  </pc:docChgLst>
  <pc:docChgLst>
    <pc:chgData name="Adeline JOUSSET" userId="S::administration@ot73smb.fr::e1ca075a-029d-4306-8536-b354ab2d0cca" providerId="AD" clId="Web-{4A1A87CD-956C-253C-AF0B-0E76EA7C9396}"/>
    <pc:docChg chg="modSld">
      <pc:chgData name="Adeline JOUSSET" userId="S::administration@ot73smb.fr::e1ca075a-029d-4306-8536-b354ab2d0cca" providerId="AD" clId="Web-{4A1A87CD-956C-253C-AF0B-0E76EA7C9396}" dt="2021-01-25T09:02:41.186" v="83" actId="20577"/>
      <pc:docMkLst>
        <pc:docMk/>
      </pc:docMkLst>
      <pc:sldChg chg="modSp">
        <pc:chgData name="Adeline JOUSSET" userId="S::administration@ot73smb.fr::e1ca075a-029d-4306-8536-b354ab2d0cca" providerId="AD" clId="Web-{4A1A87CD-956C-253C-AF0B-0E76EA7C9396}" dt="2021-01-25T08:42:24.618" v="24" actId="20577"/>
        <pc:sldMkLst>
          <pc:docMk/>
          <pc:sldMk cId="1810744857" sldId="309"/>
        </pc:sldMkLst>
        <pc:spChg chg="mod">
          <ac:chgData name="Adeline JOUSSET" userId="S::administration@ot73smb.fr::e1ca075a-029d-4306-8536-b354ab2d0cca" providerId="AD" clId="Web-{4A1A87CD-956C-253C-AF0B-0E76EA7C9396}" dt="2021-01-25T08:42:24.618" v="24" actId="20577"/>
          <ac:spMkLst>
            <pc:docMk/>
            <pc:sldMk cId="1810744857" sldId="309"/>
            <ac:spMk id="3" creationId="{A7409DFF-F0EB-4369-A068-C1CD36DB944B}"/>
          </ac:spMkLst>
        </pc:spChg>
      </pc:sldChg>
      <pc:sldChg chg="modSp">
        <pc:chgData name="Adeline JOUSSET" userId="S::administration@ot73smb.fr::e1ca075a-029d-4306-8536-b354ab2d0cca" providerId="AD" clId="Web-{4A1A87CD-956C-253C-AF0B-0E76EA7C9396}" dt="2021-01-25T09:02:41.186" v="83" actId="20577"/>
        <pc:sldMkLst>
          <pc:docMk/>
          <pc:sldMk cId="2977344052" sldId="310"/>
        </pc:sldMkLst>
        <pc:spChg chg="mod">
          <ac:chgData name="Adeline JOUSSET" userId="S::administration@ot73smb.fr::e1ca075a-029d-4306-8536-b354ab2d0cca" providerId="AD" clId="Web-{4A1A87CD-956C-253C-AF0B-0E76EA7C9396}" dt="2021-01-25T09:02:41.186" v="83" actId="20577"/>
          <ac:spMkLst>
            <pc:docMk/>
            <pc:sldMk cId="2977344052" sldId="310"/>
            <ac:spMk id="3" creationId="{28574808-5F0D-456D-8C35-830AF13BDE5B}"/>
          </ac:spMkLst>
        </pc:spChg>
      </pc:sldChg>
    </pc:docChg>
  </pc:docChgLst>
  <pc:docChgLst>
    <pc:chgData name="Adeline JOUSSET" userId="S::administration@ot73smb.fr::e1ca075a-029d-4306-8536-b354ab2d0cca" providerId="AD" clId="Web-{B2A009AA-E102-D32E-D390-01E51A85B6C6}"/>
    <pc:docChg chg="modSld">
      <pc:chgData name="Adeline JOUSSET" userId="S::administration@ot73smb.fr::e1ca075a-029d-4306-8536-b354ab2d0cca" providerId="AD" clId="Web-{B2A009AA-E102-D32E-D390-01E51A85B6C6}" dt="2021-01-25T16:01:43.621" v="500" actId="20577"/>
      <pc:docMkLst>
        <pc:docMk/>
      </pc:docMkLst>
      <pc:sldChg chg="modSp">
        <pc:chgData name="Adeline JOUSSET" userId="S::administration@ot73smb.fr::e1ca075a-029d-4306-8536-b354ab2d0cca" providerId="AD" clId="Web-{B2A009AA-E102-D32E-D390-01E51A85B6C6}" dt="2021-01-25T15:52:31.356" v="483" actId="20577"/>
        <pc:sldMkLst>
          <pc:docMk/>
          <pc:sldMk cId="1094603074" sldId="295"/>
        </pc:sldMkLst>
        <pc:spChg chg="mod">
          <ac:chgData name="Adeline JOUSSET" userId="S::administration@ot73smb.fr::e1ca075a-029d-4306-8536-b354ab2d0cca" providerId="AD" clId="Web-{B2A009AA-E102-D32E-D390-01E51A85B6C6}" dt="2021-01-25T15:52:31.356" v="483" actId="20577"/>
          <ac:spMkLst>
            <pc:docMk/>
            <pc:sldMk cId="1094603074" sldId="295"/>
            <ac:spMk id="3" creationId="{00000000-0000-0000-0000-000000000000}"/>
          </ac:spMkLst>
        </pc:spChg>
      </pc:sldChg>
      <pc:sldChg chg="modSp">
        <pc:chgData name="Adeline JOUSSET" userId="S::administration@ot73smb.fr::e1ca075a-029d-4306-8536-b354ab2d0cca" providerId="AD" clId="Web-{B2A009AA-E102-D32E-D390-01E51A85B6C6}" dt="2021-01-25T16:01:43.621" v="500" actId="20577"/>
        <pc:sldMkLst>
          <pc:docMk/>
          <pc:sldMk cId="3950819716" sldId="305"/>
        </pc:sldMkLst>
        <pc:spChg chg="mod">
          <ac:chgData name="Adeline JOUSSET" userId="S::administration@ot73smb.fr::e1ca075a-029d-4306-8536-b354ab2d0cca" providerId="AD" clId="Web-{B2A009AA-E102-D32E-D390-01E51A85B6C6}" dt="2021-01-25T16:01:43.621" v="500" actId="20577"/>
          <ac:spMkLst>
            <pc:docMk/>
            <pc:sldMk cId="3950819716" sldId="305"/>
            <ac:spMk id="3" creationId="{00000000-0000-0000-0000-000000000000}"/>
          </ac:spMkLst>
        </pc:spChg>
      </pc:sldChg>
      <pc:sldChg chg="modSp">
        <pc:chgData name="Adeline JOUSSET" userId="S::administration@ot73smb.fr::e1ca075a-029d-4306-8536-b354ab2d0cca" providerId="AD" clId="Web-{B2A009AA-E102-D32E-D390-01E51A85B6C6}" dt="2021-01-25T16:01:10.136" v="495" actId="20577"/>
        <pc:sldMkLst>
          <pc:docMk/>
          <pc:sldMk cId="1810744857" sldId="309"/>
        </pc:sldMkLst>
        <pc:spChg chg="mod">
          <ac:chgData name="Adeline JOUSSET" userId="S::administration@ot73smb.fr::e1ca075a-029d-4306-8536-b354ab2d0cca" providerId="AD" clId="Web-{B2A009AA-E102-D32E-D390-01E51A85B6C6}" dt="2021-01-25T16:01:10.136" v="495" actId="20577"/>
          <ac:spMkLst>
            <pc:docMk/>
            <pc:sldMk cId="1810744857" sldId="309"/>
            <ac:spMk id="3" creationId="{A7409DFF-F0EB-4369-A068-C1CD36DB944B}"/>
          </ac:spMkLst>
        </pc:spChg>
      </pc:sldChg>
      <pc:sldChg chg="modSp">
        <pc:chgData name="Adeline JOUSSET" userId="S::administration@ot73smb.fr::e1ca075a-029d-4306-8536-b354ab2d0cca" providerId="AD" clId="Web-{B2A009AA-E102-D32E-D390-01E51A85B6C6}" dt="2021-01-25T15:54:12.421" v="485" actId="20577"/>
        <pc:sldMkLst>
          <pc:docMk/>
          <pc:sldMk cId="3504287364" sldId="316"/>
        </pc:sldMkLst>
        <pc:spChg chg="mod">
          <ac:chgData name="Adeline JOUSSET" userId="S::administration@ot73smb.fr::e1ca075a-029d-4306-8536-b354ab2d0cca" providerId="AD" clId="Web-{B2A009AA-E102-D32E-D390-01E51A85B6C6}" dt="2021-01-25T15:54:12.421" v="485" actId="20577"/>
          <ac:spMkLst>
            <pc:docMk/>
            <pc:sldMk cId="3504287364" sldId="316"/>
            <ac:spMk id="8" creationId="{0032F042-EA44-4FB4-8EB8-0C208FCDE94C}"/>
          </ac:spMkLst>
        </pc:spChg>
      </pc:sldChg>
    </pc:docChg>
  </pc:docChgLst>
  <pc:docChgLst>
    <pc:chgData name="Adeline JOUSSET" userId="S::administration@ot73smb.fr::e1ca075a-029d-4306-8536-b354ab2d0cca" providerId="AD" clId="Web-{7CA6DE58-D051-5B20-40B2-550CC11FF1F9}"/>
    <pc:docChg chg="addSld modSld sldOrd">
      <pc:chgData name="Adeline JOUSSET" userId="S::administration@ot73smb.fr::e1ca075a-029d-4306-8536-b354ab2d0cca" providerId="AD" clId="Web-{7CA6DE58-D051-5B20-40B2-550CC11FF1F9}" dt="2021-01-19T13:52:55.138" v="616" actId="20577"/>
      <pc:docMkLst>
        <pc:docMk/>
      </pc:docMkLst>
      <pc:sldChg chg="modSp">
        <pc:chgData name="Adeline JOUSSET" userId="S::administration@ot73smb.fr::e1ca075a-029d-4306-8536-b354ab2d0cca" providerId="AD" clId="Web-{7CA6DE58-D051-5B20-40B2-550CC11FF1F9}" dt="2021-01-19T13:36:51.945" v="406" actId="20577"/>
        <pc:sldMkLst>
          <pc:docMk/>
          <pc:sldMk cId="3950819716" sldId="305"/>
        </pc:sldMkLst>
        <pc:spChg chg="mod">
          <ac:chgData name="Adeline JOUSSET" userId="S::administration@ot73smb.fr::e1ca075a-029d-4306-8536-b354ab2d0cca" providerId="AD" clId="Web-{7CA6DE58-D051-5B20-40B2-550CC11FF1F9}" dt="2021-01-19T13:36:51.945" v="406" actId="20577"/>
          <ac:spMkLst>
            <pc:docMk/>
            <pc:sldMk cId="3950819716" sldId="305"/>
            <ac:spMk id="3" creationId="{00000000-0000-0000-0000-000000000000}"/>
          </ac:spMkLst>
        </pc:spChg>
      </pc:sldChg>
      <pc:sldChg chg="addSp delSp">
        <pc:chgData name="Adeline JOUSSET" userId="S::administration@ot73smb.fr::e1ca075a-029d-4306-8536-b354ab2d0cca" providerId="AD" clId="Web-{7CA6DE58-D051-5B20-40B2-550CC11FF1F9}" dt="2021-01-19T13:09:52.009" v="2"/>
        <pc:sldMkLst>
          <pc:docMk/>
          <pc:sldMk cId="69305615" sldId="306"/>
        </pc:sldMkLst>
        <pc:spChg chg="del">
          <ac:chgData name="Adeline JOUSSET" userId="S::administration@ot73smb.fr::e1ca075a-029d-4306-8536-b354ab2d0cca" providerId="AD" clId="Web-{7CA6DE58-D051-5B20-40B2-550CC11FF1F9}" dt="2021-01-19T13:09:47.259" v="1"/>
          <ac:spMkLst>
            <pc:docMk/>
            <pc:sldMk cId="69305615" sldId="306"/>
            <ac:spMk id="4" creationId="{00000000-0000-0000-0000-000000000000}"/>
          </ac:spMkLst>
        </pc:spChg>
        <pc:picChg chg="add">
          <ac:chgData name="Adeline JOUSSET" userId="S::administration@ot73smb.fr::e1ca075a-029d-4306-8536-b354ab2d0cca" providerId="AD" clId="Web-{7CA6DE58-D051-5B20-40B2-550CC11FF1F9}" dt="2021-01-19T13:09:52.009" v="2"/>
          <ac:picMkLst>
            <pc:docMk/>
            <pc:sldMk cId="69305615" sldId="306"/>
            <ac:picMk id="3" creationId="{AA076FB8-2EB1-49C6-854E-C28A37A14D5B}"/>
          </ac:picMkLst>
        </pc:picChg>
      </pc:sldChg>
      <pc:sldChg chg="addSp delSp modSp">
        <pc:chgData name="Adeline JOUSSET" userId="S::administration@ot73smb.fr::e1ca075a-029d-4306-8536-b354ab2d0cca" providerId="AD" clId="Web-{7CA6DE58-D051-5B20-40B2-550CC11FF1F9}" dt="2021-01-19T13:52:55.138" v="616" actId="20577"/>
        <pc:sldMkLst>
          <pc:docMk/>
          <pc:sldMk cId="623560588" sldId="307"/>
        </pc:sldMkLst>
        <pc:spChg chg="mod">
          <ac:chgData name="Adeline JOUSSET" userId="S::administration@ot73smb.fr::e1ca075a-029d-4306-8536-b354ab2d0cca" providerId="AD" clId="Web-{7CA6DE58-D051-5B20-40B2-550CC11FF1F9}" dt="2021-01-19T13:52:55.138" v="616" actId="20577"/>
          <ac:spMkLst>
            <pc:docMk/>
            <pc:sldMk cId="623560588" sldId="307"/>
            <ac:spMk id="3" creationId="{00000000-0000-0000-0000-000000000000}"/>
          </ac:spMkLst>
        </pc:spChg>
        <pc:spChg chg="del">
          <ac:chgData name="Adeline JOUSSET" userId="S::administration@ot73smb.fr::e1ca075a-029d-4306-8536-b354ab2d0cca" providerId="AD" clId="Web-{7CA6DE58-D051-5B20-40B2-550CC11FF1F9}" dt="2021-01-19T13:10:04.165" v="4"/>
          <ac:spMkLst>
            <pc:docMk/>
            <pc:sldMk cId="623560588" sldId="307"/>
            <ac:spMk id="4" creationId="{00000000-0000-0000-0000-000000000000}"/>
          </ac:spMkLst>
        </pc:spChg>
        <pc:picChg chg="add mod">
          <ac:chgData name="Adeline JOUSSET" userId="S::administration@ot73smb.fr::e1ca075a-029d-4306-8536-b354ab2d0cca" providerId="AD" clId="Web-{7CA6DE58-D051-5B20-40B2-550CC11FF1F9}" dt="2021-01-19T13:10:08.805" v="5" actId="1076"/>
          <ac:picMkLst>
            <pc:docMk/>
            <pc:sldMk cId="623560588" sldId="307"/>
            <ac:picMk id="6" creationId="{6429BDB1-740E-4FD7-929D-2D3A331BFDA3}"/>
          </ac:picMkLst>
        </pc:picChg>
      </pc:sldChg>
      <pc:sldChg chg="addSp delSp modSp new">
        <pc:chgData name="Adeline JOUSSET" userId="S::administration@ot73smb.fr::e1ca075a-029d-4306-8536-b354ab2d0cca" providerId="AD" clId="Web-{7CA6DE58-D051-5B20-40B2-550CC11FF1F9}" dt="2021-01-19T13:50:25.015" v="584" actId="14100"/>
        <pc:sldMkLst>
          <pc:docMk/>
          <pc:sldMk cId="457394364" sldId="308"/>
        </pc:sldMkLst>
        <pc:spChg chg="mod">
          <ac:chgData name="Adeline JOUSSET" userId="S::administration@ot73smb.fr::e1ca075a-029d-4306-8536-b354ab2d0cca" providerId="AD" clId="Web-{7CA6DE58-D051-5B20-40B2-550CC11FF1F9}" dt="2021-01-19T13:50:25.015" v="584" actId="14100"/>
          <ac:spMkLst>
            <pc:docMk/>
            <pc:sldMk cId="457394364" sldId="308"/>
            <ac:spMk id="2" creationId="{CA13FDDF-A6B1-4EFB-8337-3E780E8F0EA5}"/>
          </ac:spMkLst>
        </pc:spChg>
        <pc:spChg chg="mod">
          <ac:chgData name="Adeline JOUSSET" userId="S::administration@ot73smb.fr::e1ca075a-029d-4306-8536-b354ab2d0cca" providerId="AD" clId="Web-{7CA6DE58-D051-5B20-40B2-550CC11FF1F9}" dt="2021-01-19T13:45:57.830" v="581" actId="20577"/>
          <ac:spMkLst>
            <pc:docMk/>
            <pc:sldMk cId="457394364" sldId="308"/>
            <ac:spMk id="3" creationId="{B24FF3D0-4219-4188-A52F-08ABB594BD12}"/>
          </ac:spMkLst>
        </pc:spChg>
        <pc:spChg chg="del">
          <ac:chgData name="Adeline JOUSSET" userId="S::administration@ot73smb.fr::e1ca075a-029d-4306-8536-b354ab2d0cca" providerId="AD" clId="Web-{7CA6DE58-D051-5B20-40B2-550CC11FF1F9}" dt="2021-01-19T13:11:16.102" v="14"/>
          <ac:spMkLst>
            <pc:docMk/>
            <pc:sldMk cId="457394364" sldId="308"/>
            <ac:spMk id="4" creationId="{0A764248-4475-42E4-BE41-4FE7E57315A6}"/>
          </ac:spMkLst>
        </pc:spChg>
        <pc:picChg chg="add">
          <ac:chgData name="Adeline JOUSSET" userId="S::administration@ot73smb.fr::e1ca075a-029d-4306-8536-b354ab2d0cca" providerId="AD" clId="Web-{7CA6DE58-D051-5B20-40B2-550CC11FF1F9}" dt="2021-01-19T13:11:20.367" v="15"/>
          <ac:picMkLst>
            <pc:docMk/>
            <pc:sldMk cId="457394364" sldId="308"/>
            <ac:picMk id="6" creationId="{B8A1DD30-9042-43F5-9E7A-292A299BF932}"/>
          </ac:picMkLst>
        </pc:picChg>
      </pc:sldChg>
      <pc:sldChg chg="addSp delSp modSp new ord">
        <pc:chgData name="Adeline JOUSSET" userId="S::administration@ot73smb.fr::e1ca075a-029d-4306-8536-b354ab2d0cca" providerId="AD" clId="Web-{7CA6DE58-D051-5B20-40B2-550CC11FF1F9}" dt="2021-01-19T13:31:23.261" v="360" actId="1076"/>
        <pc:sldMkLst>
          <pc:docMk/>
          <pc:sldMk cId="1810744857" sldId="309"/>
        </pc:sldMkLst>
        <pc:spChg chg="mod">
          <ac:chgData name="Adeline JOUSSET" userId="S::administration@ot73smb.fr::e1ca075a-029d-4306-8536-b354ab2d0cca" providerId="AD" clId="Web-{7CA6DE58-D051-5B20-40B2-550CC11FF1F9}" dt="2021-01-19T13:31:12.261" v="358" actId="1076"/>
          <ac:spMkLst>
            <pc:docMk/>
            <pc:sldMk cId="1810744857" sldId="309"/>
            <ac:spMk id="2" creationId="{E677FE2D-D4A0-4961-84D4-CF3D4C428377}"/>
          </ac:spMkLst>
        </pc:spChg>
        <pc:spChg chg="mod">
          <ac:chgData name="Adeline JOUSSET" userId="S::administration@ot73smb.fr::e1ca075a-029d-4306-8536-b354ab2d0cca" providerId="AD" clId="Web-{7CA6DE58-D051-5B20-40B2-550CC11FF1F9}" dt="2021-01-19T13:31:23.261" v="360" actId="1076"/>
          <ac:spMkLst>
            <pc:docMk/>
            <pc:sldMk cId="1810744857" sldId="309"/>
            <ac:spMk id="3" creationId="{A7409DFF-F0EB-4369-A068-C1CD36DB944B}"/>
          </ac:spMkLst>
        </pc:spChg>
        <pc:spChg chg="del">
          <ac:chgData name="Adeline JOUSSET" userId="S::administration@ot73smb.fr::e1ca075a-029d-4306-8536-b354ab2d0cca" providerId="AD" clId="Web-{7CA6DE58-D051-5B20-40B2-550CC11FF1F9}" dt="2021-01-19T13:11:06.633" v="12"/>
          <ac:spMkLst>
            <pc:docMk/>
            <pc:sldMk cId="1810744857" sldId="309"/>
            <ac:spMk id="4" creationId="{0C3F9DC3-277B-4D01-9082-7A41877D7328}"/>
          </ac:spMkLst>
        </pc:spChg>
        <pc:picChg chg="add">
          <ac:chgData name="Adeline JOUSSET" userId="S::administration@ot73smb.fr::e1ca075a-029d-4306-8536-b354ab2d0cca" providerId="AD" clId="Web-{7CA6DE58-D051-5B20-40B2-550CC11FF1F9}" dt="2021-01-19T13:11:11.805" v="13"/>
          <ac:picMkLst>
            <pc:docMk/>
            <pc:sldMk cId="1810744857" sldId="309"/>
            <ac:picMk id="6" creationId="{366A3536-256A-46C5-97A8-593AEC0BBC8E}"/>
          </ac:picMkLst>
        </pc:picChg>
      </pc:sldChg>
      <pc:sldChg chg="addSp delSp modSp new ord">
        <pc:chgData name="Adeline JOUSSET" userId="S::administration@ot73smb.fr::e1ca075a-029d-4306-8536-b354ab2d0cca" providerId="AD" clId="Web-{7CA6DE58-D051-5B20-40B2-550CC11FF1F9}" dt="2021-01-19T13:51:32.217" v="587"/>
        <pc:sldMkLst>
          <pc:docMk/>
          <pc:sldMk cId="2977344052" sldId="310"/>
        </pc:sldMkLst>
        <pc:spChg chg="mod">
          <ac:chgData name="Adeline JOUSSET" userId="S::administration@ot73smb.fr::e1ca075a-029d-4306-8536-b354ab2d0cca" providerId="AD" clId="Web-{7CA6DE58-D051-5B20-40B2-550CC11FF1F9}" dt="2021-01-19T13:39:14.881" v="448" actId="14100"/>
          <ac:spMkLst>
            <pc:docMk/>
            <pc:sldMk cId="2977344052" sldId="310"/>
            <ac:spMk id="2" creationId="{F638C140-F2C3-4DA2-850D-D09B8C1A2427}"/>
          </ac:spMkLst>
        </pc:spChg>
        <pc:spChg chg="mod">
          <ac:chgData name="Adeline JOUSSET" userId="S::administration@ot73smb.fr::e1ca075a-029d-4306-8536-b354ab2d0cca" providerId="AD" clId="Web-{7CA6DE58-D051-5B20-40B2-550CC11FF1F9}" dt="2021-01-19T13:46:11.330" v="583" actId="20577"/>
          <ac:spMkLst>
            <pc:docMk/>
            <pc:sldMk cId="2977344052" sldId="310"/>
            <ac:spMk id="3" creationId="{28574808-5F0D-456D-8C35-830AF13BDE5B}"/>
          </ac:spMkLst>
        </pc:spChg>
        <pc:spChg chg="del mod">
          <ac:chgData name="Adeline JOUSSET" userId="S::administration@ot73smb.fr::e1ca075a-029d-4306-8536-b354ab2d0cca" providerId="AD" clId="Web-{7CA6DE58-D051-5B20-40B2-550CC11FF1F9}" dt="2021-01-19T13:51:20.686" v="586"/>
          <ac:spMkLst>
            <pc:docMk/>
            <pc:sldMk cId="2977344052" sldId="310"/>
            <ac:spMk id="4" creationId="{8E743098-B39E-420D-AF87-24572351602A}"/>
          </ac:spMkLst>
        </pc:spChg>
        <pc:picChg chg="add">
          <ac:chgData name="Adeline JOUSSET" userId="S::administration@ot73smb.fr::e1ca075a-029d-4306-8536-b354ab2d0cca" providerId="AD" clId="Web-{7CA6DE58-D051-5B20-40B2-550CC11FF1F9}" dt="2021-01-19T13:51:32.217" v="587"/>
          <ac:picMkLst>
            <pc:docMk/>
            <pc:sldMk cId="2977344052" sldId="310"/>
            <ac:picMk id="6" creationId="{B8375E56-E767-429B-B950-0FB48A905547}"/>
          </ac:picMkLst>
        </pc:picChg>
      </pc:sldChg>
    </pc:docChg>
  </pc:docChgLst>
  <pc:docChgLst>
    <pc:chgData name="Adeline JOUSSET" userId="S::administration@ot73smb.fr::e1ca075a-029d-4306-8536-b354ab2d0cca" providerId="AD" clId="Web-{4E55F27C-DA38-43C3-20EB-49505DBDC40E}"/>
    <pc:docChg chg="delSld modSld sldOrd">
      <pc:chgData name="Adeline JOUSSET" userId="S::administration@ot73smb.fr::e1ca075a-029d-4306-8536-b354ab2d0cca" providerId="AD" clId="Web-{4E55F27C-DA38-43C3-20EB-49505DBDC40E}" dt="2021-01-19T11:30:36.328" v="591" actId="20577"/>
      <pc:docMkLst>
        <pc:docMk/>
      </pc:docMkLst>
      <pc:sldChg chg="modSp">
        <pc:chgData name="Adeline JOUSSET" userId="S::administration@ot73smb.fr::e1ca075a-029d-4306-8536-b354ab2d0cca" providerId="AD" clId="Web-{4E55F27C-DA38-43C3-20EB-49505DBDC40E}" dt="2021-01-19T11:12:03.839" v="48" actId="20577"/>
        <pc:sldMkLst>
          <pc:docMk/>
          <pc:sldMk cId="252856764" sldId="267"/>
        </pc:sldMkLst>
        <pc:spChg chg="mod">
          <ac:chgData name="Adeline JOUSSET" userId="S::administration@ot73smb.fr::e1ca075a-029d-4306-8536-b354ab2d0cca" providerId="AD" clId="Web-{4E55F27C-DA38-43C3-20EB-49505DBDC40E}" dt="2021-01-19T11:12:03.839" v="48" actId="20577"/>
          <ac:spMkLst>
            <pc:docMk/>
            <pc:sldMk cId="252856764" sldId="267"/>
            <ac:spMk id="5" creationId="{00000000-0000-0000-0000-000000000000}"/>
          </ac:spMkLst>
        </pc:spChg>
      </pc:sldChg>
      <pc:sldChg chg="ord">
        <pc:chgData name="Adeline JOUSSET" userId="S::administration@ot73smb.fr::e1ca075a-029d-4306-8536-b354ab2d0cca" providerId="AD" clId="Web-{4E55F27C-DA38-43C3-20EB-49505DBDC40E}" dt="2021-01-19T11:12:05.526" v="49"/>
        <pc:sldMkLst>
          <pc:docMk/>
          <pc:sldMk cId="1094603074" sldId="295"/>
        </pc:sldMkLst>
      </pc:sldChg>
      <pc:sldChg chg="del">
        <pc:chgData name="Adeline JOUSSET" userId="S::administration@ot73smb.fr::e1ca075a-029d-4306-8536-b354ab2d0cca" providerId="AD" clId="Web-{4E55F27C-DA38-43C3-20EB-49505DBDC40E}" dt="2021-01-19T11:10:53.727" v="34"/>
        <pc:sldMkLst>
          <pc:docMk/>
          <pc:sldMk cId="1594217756" sldId="299"/>
        </pc:sldMkLst>
      </pc:sldChg>
      <pc:sldChg chg="modSp">
        <pc:chgData name="Adeline JOUSSET" userId="S::administration@ot73smb.fr::e1ca075a-029d-4306-8536-b354ab2d0cca" providerId="AD" clId="Web-{4E55F27C-DA38-43C3-20EB-49505DBDC40E}" dt="2021-01-19T11:30:36.328" v="591" actId="20577"/>
        <pc:sldMkLst>
          <pc:docMk/>
          <pc:sldMk cId="3950819716" sldId="305"/>
        </pc:sldMkLst>
        <pc:spChg chg="mod">
          <ac:chgData name="Adeline JOUSSET" userId="S::administration@ot73smb.fr::e1ca075a-029d-4306-8536-b354ab2d0cca" providerId="AD" clId="Web-{4E55F27C-DA38-43C3-20EB-49505DBDC40E}" dt="2021-01-19T11:30:36.328" v="591" actId="20577"/>
          <ac:spMkLst>
            <pc:docMk/>
            <pc:sldMk cId="3950819716" sldId="305"/>
            <ac:spMk id="3" creationId="{00000000-0000-0000-0000-000000000000}"/>
          </ac:spMkLst>
        </pc:spChg>
      </pc:sldChg>
      <pc:sldChg chg="modSp">
        <pc:chgData name="Adeline JOUSSET" userId="S::administration@ot73smb.fr::e1ca075a-029d-4306-8536-b354ab2d0cca" providerId="AD" clId="Web-{4E55F27C-DA38-43C3-20EB-49505DBDC40E}" dt="2021-01-19T11:22:52.688" v="328" actId="20577"/>
        <pc:sldMkLst>
          <pc:docMk/>
          <pc:sldMk cId="623560588" sldId="307"/>
        </pc:sldMkLst>
        <pc:spChg chg="mod">
          <ac:chgData name="Adeline JOUSSET" userId="S::administration@ot73smb.fr::e1ca075a-029d-4306-8536-b354ab2d0cca" providerId="AD" clId="Web-{4E55F27C-DA38-43C3-20EB-49505DBDC40E}" dt="2021-01-19T11:22:52.688" v="328" actId="20577"/>
          <ac:spMkLst>
            <pc:docMk/>
            <pc:sldMk cId="623560588" sldId="307"/>
            <ac:spMk id="3" creationId="{00000000-0000-0000-0000-000000000000}"/>
          </ac:spMkLst>
        </pc:spChg>
      </pc:sldChg>
    </pc:docChg>
  </pc:docChgLst>
  <pc:docChgLst>
    <pc:chgData name="Eric LEMAIRE" userId="S::e.lemaire@ot73smb.fr::a85cc679-ac56-4d50-8b66-4b5bda7db8ab" providerId="AD" clId="Web-{78C881CE-05EF-92AC-DE2F-D0B4D120623A}"/>
    <pc:docChg chg="modSld">
      <pc:chgData name="Eric LEMAIRE" userId="S::e.lemaire@ot73smb.fr::a85cc679-ac56-4d50-8b66-4b5bda7db8ab" providerId="AD" clId="Web-{78C881CE-05EF-92AC-DE2F-D0B4D120623A}" dt="2022-01-27T22:04:57.255" v="43" actId="20577"/>
      <pc:docMkLst>
        <pc:docMk/>
      </pc:docMkLst>
      <pc:sldChg chg="modSp">
        <pc:chgData name="Eric LEMAIRE" userId="S::e.lemaire@ot73smb.fr::a85cc679-ac56-4d50-8b66-4b5bda7db8ab" providerId="AD" clId="Web-{78C881CE-05EF-92AC-DE2F-D0B4D120623A}" dt="2022-01-27T22:03:23.095" v="33" actId="20577"/>
        <pc:sldMkLst>
          <pc:docMk/>
          <pc:sldMk cId="2168675453" sldId="302"/>
        </pc:sldMkLst>
        <pc:spChg chg="mod">
          <ac:chgData name="Eric LEMAIRE" userId="S::e.lemaire@ot73smb.fr::a85cc679-ac56-4d50-8b66-4b5bda7db8ab" providerId="AD" clId="Web-{78C881CE-05EF-92AC-DE2F-D0B4D120623A}" dt="2022-01-27T22:03:23.095" v="33" actId="20577"/>
          <ac:spMkLst>
            <pc:docMk/>
            <pc:sldMk cId="2168675453" sldId="302"/>
            <ac:spMk id="5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78C881CE-05EF-92AC-DE2F-D0B4D120623A}" dt="2022-01-27T21:49:51.761" v="5" actId="20577"/>
        <pc:sldMkLst>
          <pc:docMk/>
          <pc:sldMk cId="3504287364" sldId="316"/>
        </pc:sldMkLst>
        <pc:spChg chg="mod">
          <ac:chgData name="Eric LEMAIRE" userId="S::e.lemaire@ot73smb.fr::a85cc679-ac56-4d50-8b66-4b5bda7db8ab" providerId="AD" clId="Web-{78C881CE-05EF-92AC-DE2F-D0B4D120623A}" dt="2022-01-27T21:49:51.761" v="5" actId="20577"/>
          <ac:spMkLst>
            <pc:docMk/>
            <pc:sldMk cId="3504287364" sldId="316"/>
            <ac:spMk id="5" creationId="{FC9785A6-B743-43A4-969C-84B1E5C46055}"/>
          </ac:spMkLst>
        </pc:spChg>
      </pc:sldChg>
      <pc:sldChg chg="modSp">
        <pc:chgData name="Eric LEMAIRE" userId="S::e.lemaire@ot73smb.fr::a85cc679-ac56-4d50-8b66-4b5bda7db8ab" providerId="AD" clId="Web-{78C881CE-05EF-92AC-DE2F-D0B4D120623A}" dt="2022-01-27T22:04:57.255" v="43" actId="20577"/>
        <pc:sldMkLst>
          <pc:docMk/>
          <pc:sldMk cId="2095688429" sldId="318"/>
        </pc:sldMkLst>
        <pc:spChg chg="mod">
          <ac:chgData name="Eric LEMAIRE" userId="S::e.lemaire@ot73smb.fr::a85cc679-ac56-4d50-8b66-4b5bda7db8ab" providerId="AD" clId="Web-{78C881CE-05EF-92AC-DE2F-D0B4D120623A}" dt="2022-01-27T22:04:57.255" v="43" actId="20577"/>
          <ac:spMkLst>
            <pc:docMk/>
            <pc:sldMk cId="2095688429" sldId="318"/>
            <ac:spMk id="10" creationId="{9172B36A-23AA-4F3B-BAF2-F0CFD3B608AC}"/>
          </ac:spMkLst>
        </pc:spChg>
      </pc:sldChg>
    </pc:docChg>
  </pc:docChgLst>
  <pc:docChgLst>
    <pc:chgData name="Eric LEMAIRE" userId="S::e.lemaire@ot73smb.fr::a85cc679-ac56-4d50-8b66-4b5bda7db8ab" providerId="AD" clId="Web-{1B45C163-46D6-0899-5171-13CB72663B81}"/>
    <pc:docChg chg="addSld modSld">
      <pc:chgData name="Eric LEMAIRE" userId="S::e.lemaire@ot73smb.fr::a85cc679-ac56-4d50-8b66-4b5bda7db8ab" providerId="AD" clId="Web-{1B45C163-46D6-0899-5171-13CB72663B81}" dt="2020-01-29T13:31:36.129" v="1033" actId="20577"/>
      <pc:docMkLst>
        <pc:docMk/>
      </pc:docMkLst>
      <pc:sldChg chg="modSp">
        <pc:chgData name="Eric LEMAIRE" userId="S::e.lemaire@ot73smb.fr::a85cc679-ac56-4d50-8b66-4b5bda7db8ab" providerId="AD" clId="Web-{1B45C163-46D6-0899-5171-13CB72663B81}" dt="2020-01-29T11:07:36.570" v="209" actId="20577"/>
        <pc:sldMkLst>
          <pc:docMk/>
          <pc:sldMk cId="2576072836" sldId="271"/>
        </pc:sldMkLst>
        <pc:spChg chg="mod">
          <ac:chgData name="Eric LEMAIRE" userId="S::e.lemaire@ot73smb.fr::a85cc679-ac56-4d50-8b66-4b5bda7db8ab" providerId="AD" clId="Web-{1B45C163-46D6-0899-5171-13CB72663B81}" dt="2020-01-29T11:07:36.570" v="209" actId="20577"/>
          <ac:spMkLst>
            <pc:docMk/>
            <pc:sldMk cId="2576072836" sldId="271"/>
            <ac:spMk id="5" creationId="{00000000-0000-0000-0000-000000000000}"/>
          </ac:spMkLst>
        </pc:spChg>
      </pc:sldChg>
      <pc:sldChg chg="modSp">
        <pc:chgData name="Eric LEMAIRE" userId="S::e.lemaire@ot73smb.fr::a85cc679-ac56-4d50-8b66-4b5bda7db8ab" providerId="AD" clId="Web-{1B45C163-46D6-0899-5171-13CB72663B81}" dt="2020-01-29T13:31:36.129" v="1032" actId="20577"/>
        <pc:sldMkLst>
          <pc:docMk/>
          <pc:sldMk cId="787746595" sldId="272"/>
        </pc:sldMkLst>
        <pc:spChg chg="mod">
          <ac:chgData name="Eric LEMAIRE" userId="S::e.lemaire@ot73smb.fr::a85cc679-ac56-4d50-8b66-4b5bda7db8ab" providerId="AD" clId="Web-{1B45C163-46D6-0899-5171-13CB72663B81}" dt="2020-01-29T13:31:36.129" v="1032" actId="20577"/>
          <ac:spMkLst>
            <pc:docMk/>
            <pc:sldMk cId="787746595" sldId="272"/>
            <ac:spMk id="3" creationId="{00000000-0000-0000-0000-000000000000}"/>
          </ac:spMkLst>
        </pc:spChg>
      </pc:sldChg>
      <pc:sldChg chg="modSp">
        <pc:chgData name="Eric LEMAIRE" userId="S::e.lemaire@ot73smb.fr::a85cc679-ac56-4d50-8b66-4b5bda7db8ab" providerId="AD" clId="Web-{1B45C163-46D6-0899-5171-13CB72663B81}" dt="2020-01-29T11:17:04.220" v="755" actId="20577"/>
        <pc:sldMkLst>
          <pc:docMk/>
          <pc:sldMk cId="1431588642" sldId="273"/>
        </pc:sldMkLst>
        <pc:spChg chg="mod">
          <ac:chgData name="Eric LEMAIRE" userId="S::e.lemaire@ot73smb.fr::a85cc679-ac56-4d50-8b66-4b5bda7db8ab" providerId="AD" clId="Web-{1B45C163-46D6-0899-5171-13CB72663B81}" dt="2020-01-29T11:17:04.220" v="755" actId="20577"/>
          <ac:spMkLst>
            <pc:docMk/>
            <pc:sldMk cId="1431588642" sldId="273"/>
            <ac:spMk id="5" creationId="{00000000-0000-0000-0000-000000000000}"/>
          </ac:spMkLst>
        </pc:spChg>
      </pc:sldChg>
      <pc:sldChg chg="modSp">
        <pc:chgData name="Eric LEMAIRE" userId="S::e.lemaire@ot73smb.fr::a85cc679-ac56-4d50-8b66-4b5bda7db8ab" providerId="AD" clId="Web-{1B45C163-46D6-0899-5171-13CB72663B81}" dt="2020-01-29T13:30:03.972" v="957" actId="20577"/>
        <pc:sldMkLst>
          <pc:docMk/>
          <pc:sldMk cId="1689597217" sldId="275"/>
        </pc:sldMkLst>
        <pc:spChg chg="mod">
          <ac:chgData name="Eric LEMAIRE" userId="S::e.lemaire@ot73smb.fr::a85cc679-ac56-4d50-8b66-4b5bda7db8ab" providerId="AD" clId="Web-{1B45C163-46D6-0899-5171-13CB72663B81}" dt="2020-01-29T11:17:32.048" v="783" actId="20577"/>
          <ac:spMkLst>
            <pc:docMk/>
            <pc:sldMk cId="1689597217" sldId="275"/>
            <ac:spMk id="2" creationId="{00000000-0000-0000-0000-000000000000}"/>
          </ac:spMkLst>
        </pc:spChg>
        <pc:spChg chg="mod">
          <ac:chgData name="Eric LEMAIRE" userId="S::e.lemaire@ot73smb.fr::a85cc679-ac56-4d50-8b66-4b5bda7db8ab" providerId="AD" clId="Web-{1B45C163-46D6-0899-5171-13CB72663B81}" dt="2020-01-29T13:30:03.972" v="957" actId="20577"/>
          <ac:spMkLst>
            <pc:docMk/>
            <pc:sldMk cId="1689597217" sldId="275"/>
            <ac:spMk id="5" creationId="{00000000-0000-0000-0000-000000000000}"/>
          </ac:spMkLst>
        </pc:spChg>
      </pc:sldChg>
      <pc:sldChg chg="modSp add replId">
        <pc:chgData name="Eric LEMAIRE" userId="S::e.lemaire@ot73smb.fr::a85cc679-ac56-4d50-8b66-4b5bda7db8ab" providerId="AD" clId="Web-{1B45C163-46D6-0899-5171-13CB72663B81}" dt="2020-01-29T11:15:15.174" v="563" actId="20577"/>
        <pc:sldMkLst>
          <pc:docMk/>
          <pc:sldMk cId="1800369103" sldId="277"/>
        </pc:sldMkLst>
        <pc:spChg chg="mod">
          <ac:chgData name="Eric LEMAIRE" userId="S::e.lemaire@ot73smb.fr::a85cc679-ac56-4d50-8b66-4b5bda7db8ab" providerId="AD" clId="Web-{1B45C163-46D6-0899-5171-13CB72663B81}" dt="2020-01-29T11:15:15.174" v="563" actId="20577"/>
          <ac:spMkLst>
            <pc:docMk/>
            <pc:sldMk cId="1800369103" sldId="277"/>
            <ac:spMk id="5" creationId="{00000000-0000-0000-0000-000000000000}"/>
          </ac:spMkLst>
        </pc:spChg>
      </pc:sldChg>
    </pc:docChg>
  </pc:docChgLst>
  <pc:docChgLst>
    <pc:chgData name="Eric LEMAIRE" userId="S::e.lemaire@ot73smb.fr::a85cc679-ac56-4d50-8b66-4b5bda7db8ab" providerId="AD" clId="Web-{76A1FCDA-8573-FDF5-FC27-04126DEE19F8}"/>
    <pc:docChg chg="delSld modSld">
      <pc:chgData name="Eric LEMAIRE" userId="S::e.lemaire@ot73smb.fr::a85cc679-ac56-4d50-8b66-4b5bda7db8ab" providerId="AD" clId="Web-{76A1FCDA-8573-FDF5-FC27-04126DEE19F8}" dt="2020-01-29T16:28:21.627" v="422" actId="1076"/>
      <pc:docMkLst>
        <pc:docMk/>
      </pc:docMkLst>
      <pc:sldChg chg="addSp delSp modSp">
        <pc:chgData name="Eric LEMAIRE" userId="S::e.lemaire@ot73smb.fr::a85cc679-ac56-4d50-8b66-4b5bda7db8ab" providerId="AD" clId="Web-{76A1FCDA-8573-FDF5-FC27-04126DEE19F8}" dt="2020-01-29T16:28:21.627" v="422" actId="1076"/>
        <pc:sldMkLst>
          <pc:docMk/>
          <pc:sldMk cId="2576072836" sldId="271"/>
        </pc:sldMkLst>
        <pc:spChg chg="del mod">
          <ac:chgData name="Eric LEMAIRE" userId="S::e.lemaire@ot73smb.fr::a85cc679-ac56-4d50-8b66-4b5bda7db8ab" providerId="AD" clId="Web-{76A1FCDA-8573-FDF5-FC27-04126DEE19F8}" dt="2020-01-29T15:57:52.683" v="179"/>
          <ac:spMkLst>
            <pc:docMk/>
            <pc:sldMk cId="2576072836" sldId="271"/>
            <ac:spMk id="5" creationId="{00000000-0000-0000-0000-000000000000}"/>
          </ac:spMkLst>
        </pc:spChg>
        <pc:spChg chg="add mod">
          <ac:chgData name="Eric LEMAIRE" userId="S::e.lemaire@ot73smb.fr::a85cc679-ac56-4d50-8b66-4b5bda7db8ab" providerId="AD" clId="Web-{76A1FCDA-8573-FDF5-FC27-04126DEE19F8}" dt="2020-01-29T16:28:13.611" v="420" actId="20577"/>
          <ac:spMkLst>
            <pc:docMk/>
            <pc:sldMk cId="2576072836" sldId="271"/>
            <ac:spMk id="1131" creationId="{8FCDAA1E-D28E-463F-9366-1FCB01D1C377}"/>
          </ac:spMkLst>
        </pc:spChg>
        <pc:spChg chg="add mod">
          <ac:chgData name="Eric LEMAIRE" userId="S::e.lemaire@ot73smb.fr::a85cc679-ac56-4d50-8b66-4b5bda7db8ab" providerId="AD" clId="Web-{76A1FCDA-8573-FDF5-FC27-04126DEE19F8}" dt="2020-01-29T16:28:00.517" v="417" actId="1076"/>
          <ac:spMkLst>
            <pc:docMk/>
            <pc:sldMk cId="2576072836" sldId="271"/>
            <ac:spMk id="2874" creationId="{12C3C34B-AD71-4F34-8529-D4416E4B463E}"/>
          </ac:spMkLst>
        </pc:spChg>
        <pc:graphicFrameChg chg="add mod modGraphic">
          <ac:chgData name="Eric LEMAIRE" userId="S::e.lemaire@ot73smb.fr::a85cc679-ac56-4d50-8b66-4b5bda7db8ab" providerId="AD" clId="Web-{76A1FCDA-8573-FDF5-FC27-04126DEE19F8}" dt="2020-01-29T16:26:06.939" v="367" actId="14100"/>
          <ac:graphicFrameMkLst>
            <pc:docMk/>
            <pc:sldMk cId="2576072836" sldId="271"/>
            <ac:graphicFrameMk id="3" creationId="{8D5D6300-F125-4278-AA9D-BF53FA6A8DAE}"/>
          </ac:graphicFrameMkLst>
        </pc:graphicFrameChg>
        <pc:graphicFrameChg chg="add mod ord modGraphic">
          <ac:chgData name="Eric LEMAIRE" userId="S::e.lemaire@ot73smb.fr::a85cc679-ac56-4d50-8b66-4b5bda7db8ab" providerId="AD" clId="Web-{76A1FCDA-8573-FDF5-FC27-04126DEE19F8}" dt="2020-01-29T16:27:49.502" v="416" actId="1076"/>
          <ac:graphicFrameMkLst>
            <pc:docMk/>
            <pc:sldMk cId="2576072836" sldId="271"/>
            <ac:graphicFrameMk id="1132" creationId="{DAF58075-E6CE-4D78-9D58-9799198F2B10}"/>
          </ac:graphicFrameMkLst>
        </pc:graphicFrameChg>
        <pc:picChg chg="mod">
          <ac:chgData name="Eric LEMAIRE" userId="S::e.lemaire@ot73smb.fr::a85cc679-ac56-4d50-8b66-4b5bda7db8ab" providerId="AD" clId="Web-{76A1FCDA-8573-FDF5-FC27-04126DEE19F8}" dt="2020-01-29T16:28:21.627" v="422" actId="1076"/>
          <ac:picMkLst>
            <pc:docMk/>
            <pc:sldMk cId="2576072836" sldId="271"/>
            <ac:picMk id="15" creationId="{F4EA8D90-6DE0-4DF3-A8D8-915CD621D3C4}"/>
          </ac:picMkLst>
        </pc:picChg>
      </pc:sldChg>
      <pc:sldChg chg="del">
        <pc:chgData name="Eric LEMAIRE" userId="S::e.lemaire@ot73smb.fr::a85cc679-ac56-4d50-8b66-4b5bda7db8ab" providerId="AD" clId="Web-{76A1FCDA-8573-FDF5-FC27-04126DEE19F8}" dt="2020-01-29T15:50:49.025" v="0"/>
        <pc:sldMkLst>
          <pc:docMk/>
          <pc:sldMk cId="1023101366" sldId="276"/>
        </pc:sldMkLst>
      </pc:sldChg>
    </pc:docChg>
  </pc:docChgLst>
  <pc:docChgLst>
    <pc:chgData name="Dominique BOCCON-DOURE" userId="S::d.boccon-doure@ot73smb.fr::169aeacd-3dd1-4a93-8a6e-d1637a0c3087" providerId="AD" clId="Web-{BE52165E-2E2B-7EE0-150B-D4E04DFECF44}"/>
    <pc:docChg chg="delSld modSld sldOrd">
      <pc:chgData name="Dominique BOCCON-DOURE" userId="S::d.boccon-doure@ot73smb.fr::169aeacd-3dd1-4a93-8a6e-d1637a0c3087" providerId="AD" clId="Web-{BE52165E-2E2B-7EE0-150B-D4E04DFECF44}" dt="2020-09-23T14:04:02.799" v="23" actId="20577"/>
      <pc:docMkLst>
        <pc:docMk/>
      </pc:docMkLst>
      <pc:sldChg chg="modSp">
        <pc:chgData name="Dominique BOCCON-DOURE" userId="S::d.boccon-doure@ot73smb.fr::169aeacd-3dd1-4a93-8a6e-d1637a0c3087" providerId="AD" clId="Web-{BE52165E-2E2B-7EE0-150B-D4E04DFECF44}" dt="2020-09-23T13:38:13.580" v="2" actId="20577"/>
        <pc:sldMkLst>
          <pc:docMk/>
          <pc:sldMk cId="1462353908" sldId="269"/>
        </pc:sldMkLst>
        <pc:spChg chg="mod">
          <ac:chgData name="Dominique BOCCON-DOURE" userId="S::d.boccon-doure@ot73smb.fr::169aeacd-3dd1-4a93-8a6e-d1637a0c3087" providerId="AD" clId="Web-{BE52165E-2E2B-7EE0-150B-D4E04DFECF44}" dt="2020-09-23T13:38:13.580" v="2" actId="20577"/>
          <ac:spMkLst>
            <pc:docMk/>
            <pc:sldMk cId="1462353908" sldId="269"/>
            <ac:spMk id="7" creationId="{7A58D586-40C7-4684-A818-091353655E49}"/>
          </ac:spMkLst>
        </pc:spChg>
      </pc:sldChg>
      <pc:sldChg chg="del">
        <pc:chgData name="Dominique BOCCON-DOURE" userId="S::d.boccon-doure@ot73smb.fr::169aeacd-3dd1-4a93-8a6e-d1637a0c3087" providerId="AD" clId="Web-{BE52165E-2E2B-7EE0-150B-D4E04DFECF44}" dt="2020-09-23T13:51:26.721" v="11"/>
        <pc:sldMkLst>
          <pc:docMk/>
          <pc:sldMk cId="377442523" sldId="276"/>
        </pc:sldMkLst>
      </pc:sldChg>
      <pc:sldChg chg="addSp delSp modSp">
        <pc:chgData name="Dominique BOCCON-DOURE" userId="S::d.boccon-doure@ot73smb.fr::169aeacd-3dd1-4a93-8a6e-d1637a0c3087" providerId="AD" clId="Web-{BE52165E-2E2B-7EE0-150B-D4E04DFECF44}" dt="2020-09-23T14:02:46.018" v="17"/>
        <pc:sldMkLst>
          <pc:docMk/>
          <pc:sldMk cId="804891037" sldId="279"/>
        </pc:sldMkLst>
        <pc:picChg chg="add del mod">
          <ac:chgData name="Dominique BOCCON-DOURE" userId="S::d.boccon-doure@ot73smb.fr::169aeacd-3dd1-4a93-8a6e-d1637a0c3087" providerId="AD" clId="Web-{BE52165E-2E2B-7EE0-150B-D4E04DFECF44}" dt="2020-09-23T14:02:44.065" v="16"/>
          <ac:picMkLst>
            <pc:docMk/>
            <pc:sldMk cId="804891037" sldId="279"/>
            <ac:picMk id="4" creationId="{13938DB2-591A-4DF4-8B35-766BF52233EE}"/>
          </ac:picMkLst>
        </pc:picChg>
        <pc:picChg chg="del">
          <ac:chgData name="Dominique BOCCON-DOURE" userId="S::d.boccon-doure@ot73smb.fr::169aeacd-3dd1-4a93-8a6e-d1637a0c3087" providerId="AD" clId="Web-{BE52165E-2E2B-7EE0-150B-D4E04DFECF44}" dt="2020-09-23T14:02:46.018" v="17"/>
          <ac:picMkLst>
            <pc:docMk/>
            <pc:sldMk cId="804891037" sldId="279"/>
            <ac:picMk id="7" creationId="{2522DFED-6D1B-416C-B271-DD94DE303189}"/>
          </ac:picMkLst>
        </pc:picChg>
        <pc:picChg chg="del">
          <ac:chgData name="Dominique BOCCON-DOURE" userId="S::d.boccon-doure@ot73smb.fr::169aeacd-3dd1-4a93-8a6e-d1637a0c3087" providerId="AD" clId="Web-{BE52165E-2E2B-7EE0-150B-D4E04DFECF44}" dt="2020-09-23T14:02:15.596" v="12"/>
          <ac:picMkLst>
            <pc:docMk/>
            <pc:sldMk cId="804891037" sldId="279"/>
            <ac:picMk id="22" creationId="{8F582D04-31DB-4B53-A0C9-EF4DE5B57AEC}"/>
          </ac:picMkLst>
        </pc:picChg>
      </pc:sldChg>
      <pc:sldChg chg="modSp">
        <pc:chgData name="Dominique BOCCON-DOURE" userId="S::d.boccon-doure@ot73smb.fr::169aeacd-3dd1-4a93-8a6e-d1637a0c3087" providerId="AD" clId="Web-{BE52165E-2E2B-7EE0-150B-D4E04DFECF44}" dt="2020-09-23T14:04:02.783" v="22" actId="20577"/>
        <pc:sldMkLst>
          <pc:docMk/>
          <pc:sldMk cId="2094485030" sldId="280"/>
        </pc:sldMkLst>
        <pc:spChg chg="mod">
          <ac:chgData name="Dominique BOCCON-DOURE" userId="S::d.boccon-doure@ot73smb.fr::169aeacd-3dd1-4a93-8a6e-d1637a0c3087" providerId="AD" clId="Web-{BE52165E-2E2B-7EE0-150B-D4E04DFECF44}" dt="2020-09-23T14:04:02.783" v="22" actId="20577"/>
          <ac:spMkLst>
            <pc:docMk/>
            <pc:sldMk cId="2094485030" sldId="280"/>
            <ac:spMk id="12" creationId="{F8F889AF-F011-4A73-B7C4-03155B773E87}"/>
          </ac:spMkLst>
        </pc:spChg>
      </pc:sldChg>
      <pc:sldChg chg="delSp">
        <pc:chgData name="Dominique BOCCON-DOURE" userId="S::d.boccon-doure@ot73smb.fr::169aeacd-3dd1-4a93-8a6e-d1637a0c3087" providerId="AD" clId="Web-{BE52165E-2E2B-7EE0-150B-D4E04DFECF44}" dt="2020-09-23T13:37:12.971" v="0"/>
        <pc:sldMkLst>
          <pc:docMk/>
          <pc:sldMk cId="3584096229" sldId="288"/>
        </pc:sldMkLst>
        <pc:picChg chg="del">
          <ac:chgData name="Dominique BOCCON-DOURE" userId="S::d.boccon-doure@ot73smb.fr::169aeacd-3dd1-4a93-8a6e-d1637a0c3087" providerId="AD" clId="Web-{BE52165E-2E2B-7EE0-150B-D4E04DFECF44}" dt="2020-09-23T13:37:12.971" v="0"/>
          <ac:picMkLst>
            <pc:docMk/>
            <pc:sldMk cId="3584096229" sldId="288"/>
            <ac:picMk id="4" creationId="{51A810E1-9A7C-42F3-8AC2-3F460DFC5182}"/>
          </ac:picMkLst>
        </pc:picChg>
      </pc:sldChg>
      <pc:sldChg chg="modSp">
        <pc:chgData name="Dominique BOCCON-DOURE" userId="S::d.boccon-doure@ot73smb.fr::169aeacd-3dd1-4a93-8a6e-d1637a0c3087" providerId="AD" clId="Web-{BE52165E-2E2B-7EE0-150B-D4E04DFECF44}" dt="2020-09-23T13:37:29.643" v="1" actId="20577"/>
        <pc:sldMkLst>
          <pc:docMk/>
          <pc:sldMk cId="3070737403" sldId="291"/>
        </pc:sldMkLst>
        <pc:spChg chg="mod">
          <ac:chgData name="Dominique BOCCON-DOURE" userId="S::d.boccon-doure@ot73smb.fr::169aeacd-3dd1-4a93-8a6e-d1637a0c3087" providerId="AD" clId="Web-{BE52165E-2E2B-7EE0-150B-D4E04DFECF44}" dt="2020-09-23T13:37:29.643" v="1" actId="20577"/>
          <ac:spMkLst>
            <pc:docMk/>
            <pc:sldMk cId="3070737403" sldId="291"/>
            <ac:spMk id="7" creationId="{3AE839FA-79AA-4931-8F71-20ADA9937019}"/>
          </ac:spMkLst>
        </pc:spChg>
      </pc:sldChg>
      <pc:sldChg chg="modSp ord">
        <pc:chgData name="Dominique BOCCON-DOURE" userId="S::d.boccon-doure@ot73smb.fr::169aeacd-3dd1-4a93-8a6e-d1637a0c3087" providerId="AD" clId="Web-{BE52165E-2E2B-7EE0-150B-D4E04DFECF44}" dt="2020-09-23T13:39:06.502" v="10" actId="14100"/>
        <pc:sldMkLst>
          <pc:docMk/>
          <pc:sldMk cId="2221153472" sldId="293"/>
        </pc:sldMkLst>
        <pc:spChg chg="mod">
          <ac:chgData name="Dominique BOCCON-DOURE" userId="S::d.boccon-doure@ot73smb.fr::169aeacd-3dd1-4a93-8a6e-d1637a0c3087" providerId="AD" clId="Web-{BE52165E-2E2B-7EE0-150B-D4E04DFECF44}" dt="2020-09-23T13:39:06.502" v="10" actId="14100"/>
          <ac:spMkLst>
            <pc:docMk/>
            <pc:sldMk cId="2221153472" sldId="293"/>
            <ac:spMk id="2" creationId="{F0FFC631-B17D-47C3-8B32-C5EC835C167A}"/>
          </ac:spMkLst>
        </pc:spChg>
      </pc:sldChg>
    </pc:docChg>
  </pc:docChgLst>
  <pc:docChgLst>
    <pc:chgData name="Adeline JOUSSET" userId="S::administration@ot73smb.fr::e1ca075a-029d-4306-8536-b354ab2d0cca" providerId="AD" clId="Web-{467644E9-0D1D-135C-7D3F-B5D3E21A37EC}"/>
    <pc:docChg chg="modSld">
      <pc:chgData name="Adeline JOUSSET" userId="S::administration@ot73smb.fr::e1ca075a-029d-4306-8536-b354ab2d0cca" providerId="AD" clId="Web-{467644E9-0D1D-135C-7D3F-B5D3E21A37EC}" dt="2021-01-25T14:37:07.877" v="55" actId="20577"/>
      <pc:docMkLst>
        <pc:docMk/>
      </pc:docMkLst>
      <pc:sldChg chg="modSp">
        <pc:chgData name="Adeline JOUSSET" userId="S::administration@ot73smb.fr::e1ca075a-029d-4306-8536-b354ab2d0cca" providerId="AD" clId="Web-{467644E9-0D1D-135C-7D3F-B5D3E21A37EC}" dt="2021-01-25T14:37:07.877" v="55" actId="20577"/>
        <pc:sldMkLst>
          <pc:docMk/>
          <pc:sldMk cId="623560588" sldId="307"/>
        </pc:sldMkLst>
        <pc:spChg chg="mod">
          <ac:chgData name="Adeline JOUSSET" userId="S::administration@ot73smb.fr::e1ca075a-029d-4306-8536-b354ab2d0cca" providerId="AD" clId="Web-{467644E9-0D1D-135C-7D3F-B5D3E21A37EC}" dt="2021-01-25T14:37:07.877" v="55" actId="20577"/>
          <ac:spMkLst>
            <pc:docMk/>
            <pc:sldMk cId="623560588" sldId="307"/>
            <ac:spMk id="3" creationId="{00000000-0000-0000-0000-000000000000}"/>
          </ac:spMkLst>
        </pc:spChg>
      </pc:sldChg>
    </pc:docChg>
  </pc:docChgLst>
  <pc:docChgLst>
    <pc:chgData name="Adeline JOUSSET" userId="S::administration@ot73smb.fr::e1ca075a-029d-4306-8536-b354ab2d0cca" providerId="AD" clId="Web-{DCA40CD3-DCBA-B42C-09DC-D976E50DC32F}"/>
    <pc:docChg chg="modSld">
      <pc:chgData name="Adeline JOUSSET" userId="S::administration@ot73smb.fr::e1ca075a-029d-4306-8536-b354ab2d0cca" providerId="AD" clId="Web-{DCA40CD3-DCBA-B42C-09DC-D976E50DC32F}" dt="2021-01-25T11:01:37.316" v="24" actId="20577"/>
      <pc:docMkLst>
        <pc:docMk/>
      </pc:docMkLst>
      <pc:sldChg chg="modSp">
        <pc:chgData name="Adeline JOUSSET" userId="S::administration@ot73smb.fr::e1ca075a-029d-4306-8536-b354ab2d0cca" providerId="AD" clId="Web-{DCA40CD3-DCBA-B42C-09DC-D976E50DC32F}" dt="2021-01-25T11:01:37.316" v="24" actId="20577"/>
        <pc:sldMkLst>
          <pc:docMk/>
          <pc:sldMk cId="1104375999" sldId="298"/>
        </pc:sldMkLst>
        <pc:spChg chg="mod">
          <ac:chgData name="Adeline JOUSSET" userId="S::administration@ot73smb.fr::e1ca075a-029d-4306-8536-b354ab2d0cca" providerId="AD" clId="Web-{DCA40CD3-DCBA-B42C-09DC-D976E50DC32F}" dt="2021-01-25T11:01:37.316" v="24" actId="20577"/>
          <ac:spMkLst>
            <pc:docMk/>
            <pc:sldMk cId="1104375999" sldId="298"/>
            <ac:spMk id="10" creationId="{9172B36A-23AA-4F3B-BAF2-F0CFD3B608AC}"/>
          </ac:spMkLst>
        </pc:spChg>
      </pc:sldChg>
      <pc:sldChg chg="modSp">
        <pc:chgData name="Adeline JOUSSET" userId="S::administration@ot73smb.fr::e1ca075a-029d-4306-8536-b354ab2d0cca" providerId="AD" clId="Web-{DCA40CD3-DCBA-B42C-09DC-D976E50DC32F}" dt="2021-01-25T10:59:39.518" v="17" actId="20577"/>
        <pc:sldMkLst>
          <pc:docMk/>
          <pc:sldMk cId="623560588" sldId="307"/>
        </pc:sldMkLst>
        <pc:spChg chg="mod">
          <ac:chgData name="Adeline JOUSSET" userId="S::administration@ot73smb.fr::e1ca075a-029d-4306-8536-b354ab2d0cca" providerId="AD" clId="Web-{DCA40CD3-DCBA-B42C-09DC-D976E50DC32F}" dt="2021-01-25T10:59:39.518" v="17" actId="20577"/>
          <ac:spMkLst>
            <pc:docMk/>
            <pc:sldMk cId="623560588" sldId="307"/>
            <ac:spMk id="3" creationId="{00000000-0000-0000-0000-000000000000}"/>
          </ac:spMkLst>
        </pc:spChg>
      </pc:sldChg>
    </pc:docChg>
  </pc:docChgLst>
  <pc:docChgLst>
    <pc:chgData clId="Web-{467644E9-0D1D-135C-7D3F-B5D3E21A37EC}"/>
    <pc:docChg chg="modSld">
      <pc:chgData name="" userId="" providerId="" clId="Web-{467644E9-0D1D-135C-7D3F-B5D3E21A37EC}" dt="2021-01-25T14:36:31.486" v="0" actId="20577"/>
      <pc:docMkLst>
        <pc:docMk/>
      </pc:docMkLst>
      <pc:sldChg chg="modSp">
        <pc:chgData name="" userId="" providerId="" clId="Web-{467644E9-0D1D-135C-7D3F-B5D3E21A37EC}" dt="2021-01-25T14:36:31.486" v="0" actId="20577"/>
        <pc:sldMkLst>
          <pc:docMk/>
          <pc:sldMk cId="623560588" sldId="307"/>
        </pc:sldMkLst>
        <pc:spChg chg="mod">
          <ac:chgData name="" userId="" providerId="" clId="Web-{467644E9-0D1D-135C-7D3F-B5D3E21A37EC}" dt="2021-01-25T14:36:31.486" v="0" actId="20577"/>
          <ac:spMkLst>
            <pc:docMk/>
            <pc:sldMk cId="623560588" sldId="307"/>
            <ac:spMk id="3" creationId="{00000000-0000-0000-0000-000000000000}"/>
          </ac:spMkLst>
        </pc:spChg>
      </pc:sldChg>
    </pc:docChg>
  </pc:docChgLst>
  <pc:docChgLst>
    <pc:chgData name="Adeline JOUSSET" userId="S::administration@ot73smb.fr::e1ca075a-029d-4306-8536-b354ab2d0cca" providerId="AD" clId="Web-{BC50607B-5618-33E2-8126-03BE08639557}"/>
    <pc:docChg chg="modSld">
      <pc:chgData name="Adeline JOUSSET" userId="S::administration@ot73smb.fr::e1ca075a-029d-4306-8536-b354ab2d0cca" providerId="AD" clId="Web-{BC50607B-5618-33E2-8126-03BE08639557}" dt="2020-01-30T10:24:38.225" v="79" actId="20577"/>
      <pc:docMkLst>
        <pc:docMk/>
      </pc:docMkLst>
      <pc:sldChg chg="modSp">
        <pc:chgData name="Adeline JOUSSET" userId="S::administration@ot73smb.fr::e1ca075a-029d-4306-8536-b354ab2d0cca" providerId="AD" clId="Web-{BC50607B-5618-33E2-8126-03BE08639557}" dt="2020-01-30T10:24:38.225" v="78" actId="20577"/>
        <pc:sldMkLst>
          <pc:docMk/>
          <pc:sldMk cId="252856764" sldId="267"/>
        </pc:sldMkLst>
        <pc:spChg chg="mod">
          <ac:chgData name="Adeline JOUSSET" userId="S::administration@ot73smb.fr::e1ca075a-029d-4306-8536-b354ab2d0cca" providerId="AD" clId="Web-{BC50607B-5618-33E2-8126-03BE08639557}" dt="2020-01-30T10:24:38.225" v="78" actId="20577"/>
          <ac:spMkLst>
            <pc:docMk/>
            <pc:sldMk cId="252856764" sldId="267"/>
            <ac:spMk id="5" creationId="{00000000-0000-0000-0000-000000000000}"/>
          </ac:spMkLst>
        </pc:spChg>
      </pc:sldChg>
    </pc:docChg>
  </pc:docChgLst>
  <pc:docChgLst>
    <pc:chgData name="Dominique BOCCON-DOURE" userId="S::d.boccon-doure@ot73smb.fr::169aeacd-3dd1-4a93-8a6e-d1637a0c3087" providerId="AD" clId="Web-{4A683838-0056-4F7A-BFD7-79E622184E3E}"/>
    <pc:docChg chg="addSld modSld">
      <pc:chgData name="Dominique BOCCON-DOURE" userId="S::d.boccon-doure@ot73smb.fr::169aeacd-3dd1-4a93-8a6e-d1637a0c3087" providerId="AD" clId="Web-{4A683838-0056-4F7A-BFD7-79E622184E3E}" dt="2020-09-21T15:34:18.027" v="434" actId="1076"/>
      <pc:docMkLst>
        <pc:docMk/>
      </pc:docMkLst>
      <pc:sldChg chg="modSp">
        <pc:chgData name="Dominique BOCCON-DOURE" userId="S::d.boccon-doure@ot73smb.fr::169aeacd-3dd1-4a93-8a6e-d1637a0c3087" providerId="AD" clId="Web-{4A683838-0056-4F7A-BFD7-79E622184E3E}" dt="2020-09-21T12:20:33.266" v="18" actId="1076"/>
        <pc:sldMkLst>
          <pc:docMk/>
          <pc:sldMk cId="2946688999" sldId="256"/>
        </pc:sldMkLst>
        <pc:spChg chg="mod">
          <ac:chgData name="Dominique BOCCON-DOURE" userId="S::d.boccon-doure@ot73smb.fr::169aeacd-3dd1-4a93-8a6e-d1637a0c3087" providerId="AD" clId="Web-{4A683838-0056-4F7A-BFD7-79E622184E3E}" dt="2020-09-21T12:20:33.266" v="18" actId="1076"/>
          <ac:spMkLst>
            <pc:docMk/>
            <pc:sldMk cId="2946688999" sldId="256"/>
            <ac:spMk id="3" creationId="{00000000-0000-0000-0000-000000000000}"/>
          </ac:spMkLst>
        </pc:spChg>
      </pc:sldChg>
      <pc:sldChg chg="addSp delSp modSp">
        <pc:chgData name="Dominique BOCCON-DOURE" userId="S::d.boccon-doure@ot73smb.fr::169aeacd-3dd1-4a93-8a6e-d1637a0c3087" providerId="AD" clId="Web-{4A683838-0056-4F7A-BFD7-79E622184E3E}" dt="2020-09-21T15:34:01.230" v="431" actId="1076"/>
        <pc:sldMkLst>
          <pc:docMk/>
          <pc:sldMk cId="2943658826" sldId="268"/>
        </pc:sldMkLst>
        <pc:spChg chg="add mod">
          <ac:chgData name="Dominique BOCCON-DOURE" userId="S::d.boccon-doure@ot73smb.fr::169aeacd-3dd1-4a93-8a6e-d1637a0c3087" providerId="AD" clId="Web-{4A683838-0056-4F7A-BFD7-79E622184E3E}" dt="2020-09-21T15:31:55.417" v="390" actId="1076"/>
          <ac:spMkLst>
            <pc:docMk/>
            <pc:sldMk cId="2943658826" sldId="268"/>
            <ac:spMk id="2" creationId="{39DC8F06-9372-4BEB-853F-FCADEE1BB3AA}"/>
          </ac:spMkLst>
        </pc:spChg>
        <pc:spChg chg="mod">
          <ac:chgData name="Dominique BOCCON-DOURE" userId="S::d.boccon-doure@ot73smb.fr::169aeacd-3dd1-4a93-8a6e-d1637a0c3087" providerId="AD" clId="Web-{4A683838-0056-4F7A-BFD7-79E622184E3E}" dt="2020-09-21T15:31:52.964" v="389" actId="1076"/>
          <ac:spMkLst>
            <pc:docMk/>
            <pc:sldMk cId="2943658826" sldId="268"/>
            <ac:spMk id="3" creationId="{00000000-0000-0000-0000-000000000000}"/>
          </ac:spMkLst>
        </pc:spChg>
        <pc:spChg chg="add del">
          <ac:chgData name="Dominique BOCCON-DOURE" userId="S::d.boccon-doure@ot73smb.fr::169aeacd-3dd1-4a93-8a6e-d1637a0c3087" providerId="AD" clId="Web-{4A683838-0056-4F7A-BFD7-79E622184E3E}" dt="2020-09-21T15:31:22.917" v="372"/>
          <ac:spMkLst>
            <pc:docMk/>
            <pc:sldMk cId="2943658826" sldId="268"/>
            <ac:spMk id="5" creationId="{E76DC50E-453A-4377-9598-E1F0E2F74626}"/>
          </ac:spMkLst>
        </pc:spChg>
        <pc:picChg chg="add del mod">
          <ac:chgData name="Dominique BOCCON-DOURE" userId="S::d.boccon-doure@ot73smb.fr::169aeacd-3dd1-4a93-8a6e-d1637a0c3087" providerId="AD" clId="Web-{4A683838-0056-4F7A-BFD7-79E622184E3E}" dt="2020-09-21T14:51:41.504" v="361"/>
          <ac:picMkLst>
            <pc:docMk/>
            <pc:sldMk cId="2943658826" sldId="268"/>
            <ac:picMk id="2" creationId="{4ADCD966-4965-4E0F-8D37-11B2BFCFC6B6}"/>
          </ac:picMkLst>
        </pc:picChg>
        <pc:picChg chg="add mod modCrop">
          <ac:chgData name="Dominique BOCCON-DOURE" userId="S::d.boccon-doure@ot73smb.fr::169aeacd-3dd1-4a93-8a6e-d1637a0c3087" providerId="AD" clId="Web-{4A683838-0056-4F7A-BFD7-79E622184E3E}" dt="2020-09-21T15:34:01.230" v="431" actId="1076"/>
          <ac:picMkLst>
            <pc:docMk/>
            <pc:sldMk cId="2943658826" sldId="268"/>
            <ac:picMk id="4" creationId="{51A810E1-9A7C-42F3-8AC2-3F460DFC5182}"/>
          </ac:picMkLst>
        </pc:picChg>
        <pc:picChg chg="add del mod">
          <ac:chgData name="Dominique BOCCON-DOURE" userId="S::d.boccon-doure@ot73smb.fr::169aeacd-3dd1-4a93-8a6e-d1637a0c3087" providerId="AD" clId="Web-{4A683838-0056-4F7A-BFD7-79E622184E3E}" dt="2020-09-21T15:29:53.791" v="371"/>
          <ac:picMkLst>
            <pc:docMk/>
            <pc:sldMk cId="2943658826" sldId="268"/>
            <ac:picMk id="7" creationId="{3101E7E6-0932-453B-8855-5A727F003D7C}"/>
          </ac:picMkLst>
        </pc:picChg>
      </pc:sldChg>
      <pc:sldChg chg="addSp modSp">
        <pc:chgData name="Dominique BOCCON-DOURE" userId="S::d.boccon-doure@ot73smb.fr::169aeacd-3dd1-4a93-8a6e-d1637a0c3087" providerId="AD" clId="Web-{4A683838-0056-4F7A-BFD7-79E622184E3E}" dt="2020-09-21T15:32:12.464" v="401" actId="20577"/>
        <pc:sldMkLst>
          <pc:docMk/>
          <pc:sldMk cId="1462353908" sldId="269"/>
        </pc:sldMkLst>
        <pc:spChg chg="add mod">
          <ac:chgData name="Dominique BOCCON-DOURE" userId="S::d.boccon-doure@ot73smb.fr::169aeacd-3dd1-4a93-8a6e-d1637a0c3087" providerId="AD" clId="Web-{4A683838-0056-4F7A-BFD7-79E622184E3E}" dt="2020-09-21T15:32:12.464" v="401" actId="20577"/>
          <ac:spMkLst>
            <pc:docMk/>
            <pc:sldMk cId="1462353908" sldId="269"/>
            <ac:spMk id="2" creationId="{4B4AB016-DF5D-433D-924B-53B969BBC86F}"/>
          </ac:spMkLst>
        </pc:spChg>
      </pc:sldChg>
      <pc:sldChg chg="modSp">
        <pc:chgData name="Dominique BOCCON-DOURE" userId="S::d.boccon-doure@ot73smb.fr::169aeacd-3dd1-4a93-8a6e-d1637a0c3087" providerId="AD" clId="Web-{4A683838-0056-4F7A-BFD7-79E622184E3E}" dt="2020-09-21T12:50:30.235" v="23" actId="1076"/>
        <pc:sldMkLst>
          <pc:docMk/>
          <pc:sldMk cId="2620399625" sldId="270"/>
        </pc:sldMkLst>
        <pc:spChg chg="mod">
          <ac:chgData name="Dominique BOCCON-DOURE" userId="S::d.boccon-doure@ot73smb.fr::169aeacd-3dd1-4a93-8a6e-d1637a0c3087" providerId="AD" clId="Web-{4A683838-0056-4F7A-BFD7-79E622184E3E}" dt="2020-09-21T12:50:30.235" v="23" actId="1076"/>
          <ac:spMkLst>
            <pc:docMk/>
            <pc:sldMk cId="2620399625" sldId="270"/>
            <ac:spMk id="3" creationId="{00000000-0000-0000-0000-000000000000}"/>
          </ac:spMkLst>
        </pc:spChg>
      </pc:sldChg>
      <pc:sldChg chg="modSp">
        <pc:chgData name="Dominique BOCCON-DOURE" userId="S::d.boccon-doure@ot73smb.fr::169aeacd-3dd1-4a93-8a6e-d1637a0c3087" providerId="AD" clId="Web-{4A683838-0056-4F7A-BFD7-79E622184E3E}" dt="2020-09-21T14:47:46.895" v="351" actId="1076"/>
        <pc:sldMkLst>
          <pc:docMk/>
          <pc:sldMk cId="253250547" sldId="283"/>
        </pc:sldMkLst>
        <pc:spChg chg="mod">
          <ac:chgData name="Dominique BOCCON-DOURE" userId="S::d.boccon-doure@ot73smb.fr::169aeacd-3dd1-4a93-8a6e-d1637a0c3087" providerId="AD" clId="Web-{4A683838-0056-4F7A-BFD7-79E622184E3E}" dt="2020-09-21T14:41:52.863" v="247" actId="1076"/>
          <ac:spMkLst>
            <pc:docMk/>
            <pc:sldMk cId="253250547" sldId="283"/>
            <ac:spMk id="2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4A683838-0056-4F7A-BFD7-79E622184E3E}" dt="2020-09-21T14:46:06.394" v="314" actId="1076"/>
          <ac:spMkLst>
            <pc:docMk/>
            <pc:sldMk cId="253250547" sldId="283"/>
            <ac:spMk id="4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4A683838-0056-4F7A-BFD7-79E622184E3E}" dt="2020-09-21T14:44:44.832" v="313" actId="1076"/>
          <ac:spMkLst>
            <pc:docMk/>
            <pc:sldMk cId="253250547" sldId="283"/>
            <ac:spMk id="5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4A683838-0056-4F7A-BFD7-79E622184E3E}" dt="2020-09-21T14:47:46.895" v="351" actId="1076"/>
          <ac:spMkLst>
            <pc:docMk/>
            <pc:sldMk cId="253250547" sldId="283"/>
            <ac:spMk id="7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4A683838-0056-4F7A-BFD7-79E622184E3E}" dt="2020-09-21T14:47:16.394" v="348" actId="20577"/>
          <ac:spMkLst>
            <pc:docMk/>
            <pc:sldMk cId="253250547" sldId="283"/>
            <ac:spMk id="8" creationId="{00000000-0000-0000-0000-000000000000}"/>
          </ac:spMkLst>
        </pc:spChg>
        <pc:picChg chg="mod">
          <ac:chgData name="Dominique BOCCON-DOURE" userId="S::d.boccon-doure@ot73smb.fr::169aeacd-3dd1-4a93-8a6e-d1637a0c3087" providerId="AD" clId="Web-{4A683838-0056-4F7A-BFD7-79E622184E3E}" dt="2020-09-21T14:41:37.363" v="243" actId="1076"/>
          <ac:picMkLst>
            <pc:docMk/>
            <pc:sldMk cId="253250547" sldId="283"/>
            <ac:picMk id="9" creationId="{00000000-0000-0000-0000-000000000000}"/>
          </ac:picMkLst>
        </pc:picChg>
      </pc:sldChg>
      <pc:sldChg chg="addSp modSp">
        <pc:chgData name="Dominique BOCCON-DOURE" userId="S::d.boccon-doure@ot73smb.fr::169aeacd-3dd1-4a93-8a6e-d1637a0c3087" providerId="AD" clId="Web-{4A683838-0056-4F7A-BFD7-79E622184E3E}" dt="2020-09-21T13:26:56.561" v="136" actId="1076"/>
        <pc:sldMkLst>
          <pc:docMk/>
          <pc:sldMk cId="2979341856" sldId="284"/>
        </pc:sldMkLst>
        <pc:spChg chg="add mod">
          <ac:chgData name="Dominique BOCCON-DOURE" userId="S::d.boccon-doure@ot73smb.fr::169aeacd-3dd1-4a93-8a6e-d1637a0c3087" providerId="AD" clId="Web-{4A683838-0056-4F7A-BFD7-79E622184E3E}" dt="2020-09-21T13:26:56.561" v="136" actId="1076"/>
          <ac:spMkLst>
            <pc:docMk/>
            <pc:sldMk cId="2979341856" sldId="284"/>
            <ac:spMk id="2" creationId="{F0FFC631-B17D-47C3-8B32-C5EC835C167A}"/>
          </ac:spMkLst>
        </pc:spChg>
      </pc:sldChg>
      <pc:sldChg chg="addSp delSp modSp add replId">
        <pc:chgData name="Dominique BOCCON-DOURE" userId="S::d.boccon-doure@ot73smb.fr::169aeacd-3dd1-4a93-8a6e-d1637a0c3087" providerId="AD" clId="Web-{4A683838-0056-4F7A-BFD7-79E622184E3E}" dt="2020-09-21T12:17:00.625" v="14" actId="14100"/>
        <pc:sldMkLst>
          <pc:docMk/>
          <pc:sldMk cId="1538952498" sldId="285"/>
        </pc:sldMkLst>
        <pc:spChg chg="del">
          <ac:chgData name="Dominique BOCCON-DOURE" userId="S::d.boccon-doure@ot73smb.fr::169aeacd-3dd1-4a93-8a6e-d1637a0c3087" providerId="AD" clId="Web-{4A683838-0056-4F7A-BFD7-79E622184E3E}" dt="2020-09-21T12:14:58.250" v="1"/>
          <ac:spMkLst>
            <pc:docMk/>
            <pc:sldMk cId="1538952498" sldId="285"/>
            <ac:spMk id="3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4A683838-0056-4F7A-BFD7-79E622184E3E}" dt="2020-09-21T12:14:58.250" v="1"/>
          <ac:spMkLst>
            <pc:docMk/>
            <pc:sldMk cId="1538952498" sldId="285"/>
            <ac:spMk id="4" creationId="{581BBB56-75EE-4013-8BD0-C14780C76ACB}"/>
          </ac:spMkLst>
        </pc:spChg>
        <pc:spChg chg="add del mod">
          <ac:chgData name="Dominique BOCCON-DOURE" userId="S::d.boccon-doure@ot73smb.fr::169aeacd-3dd1-4a93-8a6e-d1637a0c3087" providerId="AD" clId="Web-{4A683838-0056-4F7A-BFD7-79E622184E3E}" dt="2020-09-21T12:15:14.703" v="7"/>
          <ac:spMkLst>
            <pc:docMk/>
            <pc:sldMk cId="1538952498" sldId="285"/>
            <ac:spMk id="5" creationId="{9E258813-8966-4B37-AFC5-5866FFDB62F2}"/>
          </ac:spMkLst>
        </pc:spChg>
        <pc:picChg chg="del">
          <ac:chgData name="Dominique BOCCON-DOURE" userId="S::d.boccon-doure@ot73smb.fr::169aeacd-3dd1-4a93-8a6e-d1637a0c3087" providerId="AD" clId="Web-{4A683838-0056-4F7A-BFD7-79E622184E3E}" dt="2020-09-21T12:16:44.485" v="12"/>
          <ac:picMkLst>
            <pc:docMk/>
            <pc:sldMk cId="1538952498" sldId="285"/>
            <ac:picMk id="6" creationId="{00000000-0000-0000-0000-000000000000}"/>
          </ac:picMkLst>
        </pc:picChg>
        <pc:picChg chg="add mod">
          <ac:chgData name="Dominique BOCCON-DOURE" userId="S::d.boccon-doure@ot73smb.fr::169aeacd-3dd1-4a93-8a6e-d1637a0c3087" providerId="AD" clId="Web-{4A683838-0056-4F7A-BFD7-79E622184E3E}" dt="2020-09-21T12:17:00.625" v="14" actId="14100"/>
          <ac:picMkLst>
            <pc:docMk/>
            <pc:sldMk cId="1538952498" sldId="285"/>
            <ac:picMk id="7" creationId="{40DCCFEA-99C5-4A35-883D-CCD5E7EB8B18}"/>
          </ac:picMkLst>
        </pc:picChg>
      </pc:sldChg>
      <pc:sldChg chg="addSp delSp modSp add replId">
        <pc:chgData name="Dominique BOCCON-DOURE" userId="S::d.boccon-doure@ot73smb.fr::169aeacd-3dd1-4a93-8a6e-d1637a0c3087" providerId="AD" clId="Web-{4A683838-0056-4F7A-BFD7-79E622184E3E}" dt="2020-09-21T14:49:38.692" v="358" actId="1076"/>
        <pc:sldMkLst>
          <pc:docMk/>
          <pc:sldMk cId="3443743132" sldId="286"/>
        </pc:sldMkLst>
        <pc:spChg chg="del">
          <ac:chgData name="Dominique BOCCON-DOURE" userId="S::d.boccon-doure@ot73smb.fr::169aeacd-3dd1-4a93-8a6e-d1637a0c3087" providerId="AD" clId="Web-{4A683838-0056-4F7A-BFD7-79E622184E3E}" dt="2020-09-21T12:50:34.423" v="24"/>
          <ac:spMkLst>
            <pc:docMk/>
            <pc:sldMk cId="3443743132" sldId="286"/>
            <ac:spMk id="3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4A683838-0056-4F7A-BFD7-79E622184E3E}" dt="2020-09-21T12:50:34.423" v="24"/>
          <ac:spMkLst>
            <pc:docMk/>
            <pc:sldMk cId="3443743132" sldId="286"/>
            <ac:spMk id="4" creationId="{4CB1D987-631F-4960-84C3-E59F4DF8BD6E}"/>
          </ac:spMkLst>
        </pc:spChg>
        <pc:picChg chg="add mod">
          <ac:chgData name="Dominique BOCCON-DOURE" userId="S::d.boccon-doure@ot73smb.fr::169aeacd-3dd1-4a93-8a6e-d1637a0c3087" providerId="AD" clId="Web-{4A683838-0056-4F7A-BFD7-79E622184E3E}" dt="2020-09-21T14:49:38.692" v="358" actId="1076"/>
          <ac:picMkLst>
            <pc:docMk/>
            <pc:sldMk cId="3443743132" sldId="286"/>
            <ac:picMk id="2" creationId="{8F01049E-1166-4BC7-BE77-AE96D87A72C8}"/>
          </ac:picMkLst>
        </pc:picChg>
        <pc:picChg chg="add del mod modCrop">
          <ac:chgData name="Dominique BOCCON-DOURE" userId="S::d.boccon-doure@ot73smb.fr::169aeacd-3dd1-4a93-8a6e-d1637a0c3087" providerId="AD" clId="Web-{4A683838-0056-4F7A-BFD7-79E622184E3E}" dt="2020-09-21T14:49:19.020" v="352"/>
          <ac:picMkLst>
            <pc:docMk/>
            <pc:sldMk cId="3443743132" sldId="286"/>
            <ac:picMk id="5" creationId="{70541CC7-33A5-4A2E-94C7-30C26413298B}"/>
          </ac:picMkLst>
        </pc:picChg>
        <pc:picChg chg="del">
          <ac:chgData name="Dominique BOCCON-DOURE" userId="S::d.boccon-doure@ot73smb.fr::169aeacd-3dd1-4a93-8a6e-d1637a0c3087" providerId="AD" clId="Web-{4A683838-0056-4F7A-BFD7-79E622184E3E}" dt="2020-09-21T12:50:37.313" v="25"/>
          <ac:picMkLst>
            <pc:docMk/>
            <pc:sldMk cId="3443743132" sldId="286"/>
            <ac:picMk id="6" creationId="{00000000-0000-0000-0000-000000000000}"/>
          </ac:picMkLst>
        </pc:picChg>
      </pc:sldChg>
      <pc:sldChg chg="addSp modSp add replId">
        <pc:chgData name="Dominique BOCCON-DOURE" userId="S::d.boccon-doure@ot73smb.fr::169aeacd-3dd1-4a93-8a6e-d1637a0c3087" providerId="AD" clId="Web-{4A683838-0056-4F7A-BFD7-79E622184E3E}" dt="2020-09-21T15:33:54.715" v="430" actId="1076"/>
        <pc:sldMkLst>
          <pc:docMk/>
          <pc:sldMk cId="1983927790" sldId="287"/>
        </pc:sldMkLst>
        <pc:spChg chg="mod">
          <ac:chgData name="Dominique BOCCON-DOURE" userId="S::d.boccon-doure@ot73smb.fr::169aeacd-3dd1-4a93-8a6e-d1637a0c3087" providerId="AD" clId="Web-{4A683838-0056-4F7A-BFD7-79E622184E3E}" dt="2020-09-21T15:33:54.715" v="430" actId="1076"/>
          <ac:spMkLst>
            <pc:docMk/>
            <pc:sldMk cId="1983927790" sldId="287"/>
            <ac:spMk id="2" creationId="{4B4AB016-DF5D-433D-924B-53B969BBC86F}"/>
          </ac:spMkLst>
        </pc:spChg>
        <pc:spChg chg="add mod">
          <ac:chgData name="Dominique BOCCON-DOURE" userId="S::d.boccon-doure@ot73smb.fr::169aeacd-3dd1-4a93-8a6e-d1637a0c3087" providerId="AD" clId="Web-{4A683838-0056-4F7A-BFD7-79E622184E3E}" dt="2020-09-21T15:33:16.168" v="425" actId="14100"/>
          <ac:spMkLst>
            <pc:docMk/>
            <pc:sldMk cId="1983927790" sldId="287"/>
            <ac:spMk id="4" creationId="{8AA43ABF-11F0-4CE9-84EA-980DB21FED8B}"/>
          </ac:spMkLst>
        </pc:spChg>
        <pc:spChg chg="add mod">
          <ac:chgData name="Dominique BOCCON-DOURE" userId="S::d.boccon-doure@ot73smb.fr::169aeacd-3dd1-4a93-8a6e-d1637a0c3087" providerId="AD" clId="Web-{4A683838-0056-4F7A-BFD7-79E622184E3E}" dt="2020-09-21T15:33:51.465" v="429" actId="1076"/>
          <ac:spMkLst>
            <pc:docMk/>
            <pc:sldMk cId="1983927790" sldId="287"/>
            <ac:spMk id="8" creationId="{790DFA42-6922-447C-93B5-C7BCD98175C9}"/>
          </ac:spMkLst>
        </pc:spChg>
      </pc:sldChg>
      <pc:sldChg chg="delSp modSp add replId">
        <pc:chgData name="Dominique BOCCON-DOURE" userId="S::d.boccon-doure@ot73smb.fr::169aeacd-3dd1-4a93-8a6e-d1637a0c3087" providerId="AD" clId="Web-{4A683838-0056-4F7A-BFD7-79E622184E3E}" dt="2020-09-21T15:34:18.027" v="434" actId="1076"/>
        <pc:sldMkLst>
          <pc:docMk/>
          <pc:sldMk cId="3584096229" sldId="288"/>
        </pc:sldMkLst>
        <pc:spChg chg="del">
          <ac:chgData name="Dominique BOCCON-DOURE" userId="S::d.boccon-doure@ot73smb.fr::169aeacd-3dd1-4a93-8a6e-d1637a0c3087" providerId="AD" clId="Web-{4A683838-0056-4F7A-BFD7-79E622184E3E}" dt="2020-09-21T15:34:15.949" v="433"/>
          <ac:spMkLst>
            <pc:docMk/>
            <pc:sldMk cId="3584096229" sldId="288"/>
            <ac:spMk id="2" creationId="{39DC8F06-9372-4BEB-853F-FCADEE1BB3AA}"/>
          </ac:spMkLst>
        </pc:spChg>
        <pc:picChg chg="mod">
          <ac:chgData name="Dominique BOCCON-DOURE" userId="S::d.boccon-doure@ot73smb.fr::169aeacd-3dd1-4a93-8a6e-d1637a0c3087" providerId="AD" clId="Web-{4A683838-0056-4F7A-BFD7-79E622184E3E}" dt="2020-09-21T15:34:18.027" v="434" actId="1076"/>
          <ac:picMkLst>
            <pc:docMk/>
            <pc:sldMk cId="3584096229" sldId="288"/>
            <ac:picMk id="4" creationId="{51A810E1-9A7C-42F3-8AC2-3F460DFC5182}"/>
          </ac:picMkLst>
        </pc:picChg>
      </pc:sldChg>
    </pc:docChg>
  </pc:docChgLst>
  <pc:docChgLst>
    <pc:chgData name="Dominique BOCCON-DOURE" userId="S::d.boccon-doure@ot73smb.fr::169aeacd-3dd1-4a93-8a6e-d1637a0c3087" providerId="AD" clId="Web-{4055566D-6BA5-228F-1A78-EBF3F44D3023}"/>
    <pc:docChg chg="addSld delSld modSld sldOrd">
      <pc:chgData name="Dominique BOCCON-DOURE" userId="S::d.boccon-doure@ot73smb.fr::169aeacd-3dd1-4a93-8a6e-d1637a0c3087" providerId="AD" clId="Web-{4055566D-6BA5-228F-1A78-EBF3F44D3023}" dt="2022-01-25T15:29:21.505" v="108" actId="20577"/>
      <pc:docMkLst>
        <pc:docMk/>
      </pc:docMkLst>
      <pc:sldChg chg="modSp del ord">
        <pc:chgData name="Dominique BOCCON-DOURE" userId="S::d.boccon-doure@ot73smb.fr::169aeacd-3dd1-4a93-8a6e-d1637a0c3087" providerId="AD" clId="Web-{4055566D-6BA5-228F-1A78-EBF3F44D3023}" dt="2022-01-25T15:26:09.391" v="73"/>
        <pc:sldMkLst>
          <pc:docMk/>
          <pc:sldMk cId="1094603074" sldId="295"/>
        </pc:sldMkLst>
        <pc:spChg chg="mod">
          <ac:chgData name="Dominique BOCCON-DOURE" userId="S::d.boccon-doure@ot73smb.fr::169aeacd-3dd1-4a93-8a6e-d1637a0c3087" providerId="AD" clId="Web-{4055566D-6BA5-228F-1A78-EBF3F44D3023}" dt="2022-01-25T15:23:32.575" v="58" actId="20577"/>
          <ac:spMkLst>
            <pc:docMk/>
            <pc:sldMk cId="1094603074" sldId="295"/>
            <ac:spMk id="3" creationId="{00000000-0000-0000-0000-000000000000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4:54:41.422" v="51" actId="20577"/>
        <pc:sldMkLst>
          <pc:docMk/>
          <pc:sldMk cId="1104375999" sldId="298"/>
        </pc:sldMkLst>
        <pc:spChg chg="mod">
          <ac:chgData name="Dominique BOCCON-DOURE" userId="S::d.boccon-doure@ot73smb.fr::169aeacd-3dd1-4a93-8a6e-d1637a0c3087" providerId="AD" clId="Web-{4055566D-6BA5-228F-1A78-EBF3F44D3023}" dt="2022-01-25T14:54:41.422" v="51" actId="20577"/>
          <ac:spMkLst>
            <pc:docMk/>
            <pc:sldMk cId="1104375999" sldId="298"/>
            <ac:spMk id="10" creationId="{9172B36A-23AA-4F3B-BAF2-F0CFD3B608AC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4:23:31.516" v="2" actId="20577"/>
        <pc:sldMkLst>
          <pc:docMk/>
          <pc:sldMk cId="1588847431" sldId="301"/>
        </pc:sldMkLst>
        <pc:spChg chg="mod">
          <ac:chgData name="Dominique BOCCON-DOURE" userId="S::d.boccon-doure@ot73smb.fr::169aeacd-3dd1-4a93-8a6e-d1637a0c3087" providerId="AD" clId="Web-{4055566D-6BA5-228F-1A78-EBF3F44D3023}" dt="2022-01-25T14:23:31.516" v="2" actId="20577"/>
          <ac:spMkLst>
            <pc:docMk/>
            <pc:sldMk cId="1588847431" sldId="301"/>
            <ac:spMk id="4" creationId="{80D1E19C-A19D-4858-97E6-1BFC78A01632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4:41:23.621" v="49" actId="20577"/>
        <pc:sldMkLst>
          <pc:docMk/>
          <pc:sldMk cId="1201586521" sldId="311"/>
        </pc:sldMkLst>
        <pc:spChg chg="mod">
          <ac:chgData name="Dominique BOCCON-DOURE" userId="S::d.boccon-doure@ot73smb.fr::169aeacd-3dd1-4a93-8a6e-d1637a0c3087" providerId="AD" clId="Web-{4055566D-6BA5-228F-1A78-EBF3F44D3023}" dt="2022-01-25T14:41:23.621" v="49" actId="20577"/>
          <ac:spMkLst>
            <pc:docMk/>
            <pc:sldMk cId="1201586521" sldId="311"/>
            <ac:spMk id="12" creationId="{9A51388E-5736-4A00-8BBC-DACBD08F22CC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4:36:47.114" v="6" actId="20577"/>
        <pc:sldMkLst>
          <pc:docMk/>
          <pc:sldMk cId="2913181854" sldId="328"/>
        </pc:sldMkLst>
        <pc:spChg chg="mod">
          <ac:chgData name="Dominique BOCCON-DOURE" userId="S::d.boccon-doure@ot73smb.fr::169aeacd-3dd1-4a93-8a6e-d1637a0c3087" providerId="AD" clId="Web-{4055566D-6BA5-228F-1A78-EBF3F44D3023}" dt="2022-01-25T14:36:47.114" v="6" actId="20577"/>
          <ac:spMkLst>
            <pc:docMk/>
            <pc:sldMk cId="2913181854" sldId="328"/>
            <ac:spMk id="7" creationId="{643D79A5-7CD9-4A24-8FB6-975244DDE996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5:25:37.265" v="72" actId="20577"/>
        <pc:sldMkLst>
          <pc:docMk/>
          <pc:sldMk cId="3837048081" sldId="330"/>
        </pc:sldMkLst>
        <pc:spChg chg="mod">
          <ac:chgData name="Dominique BOCCON-DOURE" userId="S::d.boccon-doure@ot73smb.fr::169aeacd-3dd1-4a93-8a6e-d1637a0c3087" providerId="AD" clId="Web-{4055566D-6BA5-228F-1A78-EBF3F44D3023}" dt="2022-01-25T15:25:37.265" v="72" actId="20577"/>
          <ac:spMkLst>
            <pc:docMk/>
            <pc:sldMk cId="3837048081" sldId="330"/>
            <ac:spMk id="5" creationId="{51C69045-A4A9-4C3F-8694-B8647D88F65D}"/>
          </ac:spMkLst>
        </pc:spChg>
      </pc:sldChg>
      <pc:sldChg chg="modSp">
        <pc:chgData name="Dominique BOCCON-DOURE" userId="S::d.boccon-doure@ot73smb.fr::169aeacd-3dd1-4a93-8a6e-d1637a0c3087" providerId="AD" clId="Web-{4055566D-6BA5-228F-1A78-EBF3F44D3023}" dt="2022-01-25T14:22:34.437" v="0" actId="1076"/>
        <pc:sldMkLst>
          <pc:docMk/>
          <pc:sldMk cId="1175895975" sldId="331"/>
        </pc:sldMkLst>
        <pc:graphicFrameChg chg="mod">
          <ac:chgData name="Dominique BOCCON-DOURE" userId="S::d.boccon-doure@ot73smb.fr::169aeacd-3dd1-4a93-8a6e-d1637a0c3087" providerId="AD" clId="Web-{4055566D-6BA5-228F-1A78-EBF3F44D3023}" dt="2022-01-25T14:22:34.437" v="0" actId="1076"/>
          <ac:graphicFrameMkLst>
            <pc:docMk/>
            <pc:sldMk cId="1175895975" sldId="331"/>
            <ac:graphicFrameMk id="6" creationId="{00000000-0000-0000-0000-000000000000}"/>
          </ac:graphicFrameMkLst>
        </pc:graphicFrameChg>
      </pc:sldChg>
      <pc:sldChg chg="modSp">
        <pc:chgData name="Dominique BOCCON-DOURE" userId="S::d.boccon-doure@ot73smb.fr::169aeacd-3dd1-4a93-8a6e-d1637a0c3087" providerId="AD" clId="Web-{4055566D-6BA5-228F-1A78-EBF3F44D3023}" dt="2022-01-25T15:21:45.744" v="54" actId="20577"/>
        <pc:sldMkLst>
          <pc:docMk/>
          <pc:sldMk cId="3096173505" sldId="332"/>
        </pc:sldMkLst>
        <pc:spChg chg="mod">
          <ac:chgData name="Dominique BOCCON-DOURE" userId="S::d.boccon-doure@ot73smb.fr::169aeacd-3dd1-4a93-8a6e-d1637a0c3087" providerId="AD" clId="Web-{4055566D-6BA5-228F-1A78-EBF3F44D3023}" dt="2022-01-25T15:21:45.744" v="54" actId="20577"/>
          <ac:spMkLst>
            <pc:docMk/>
            <pc:sldMk cId="3096173505" sldId="332"/>
            <ac:spMk id="10" creationId="{9172B36A-23AA-4F3B-BAF2-F0CFD3B608AC}"/>
          </ac:spMkLst>
        </pc:spChg>
      </pc:sldChg>
      <pc:sldChg chg="modSp add ord replId">
        <pc:chgData name="Dominique BOCCON-DOURE" userId="S::d.boccon-doure@ot73smb.fr::169aeacd-3dd1-4a93-8a6e-d1637a0c3087" providerId="AD" clId="Web-{4055566D-6BA5-228F-1A78-EBF3F44D3023}" dt="2022-01-25T15:26:48.345" v="96" actId="20577"/>
        <pc:sldMkLst>
          <pc:docMk/>
          <pc:sldMk cId="3085357865" sldId="334"/>
        </pc:sldMkLst>
        <pc:spChg chg="mod">
          <ac:chgData name="Dominique BOCCON-DOURE" userId="S::d.boccon-doure@ot73smb.fr::169aeacd-3dd1-4a93-8a6e-d1637a0c3087" providerId="AD" clId="Web-{4055566D-6BA5-228F-1A78-EBF3F44D3023}" dt="2022-01-25T15:26:44.970" v="95" actId="20577"/>
          <ac:spMkLst>
            <pc:docMk/>
            <pc:sldMk cId="3085357865" sldId="334"/>
            <ac:spMk id="2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4055566D-6BA5-228F-1A78-EBF3F44D3023}" dt="2022-01-25T15:26:48.345" v="96" actId="20577"/>
          <ac:spMkLst>
            <pc:docMk/>
            <pc:sldMk cId="3085357865" sldId="334"/>
            <ac:spMk id="3" creationId="{00000000-0000-0000-0000-000000000000}"/>
          </ac:spMkLst>
        </pc:spChg>
      </pc:sldChg>
      <pc:sldChg chg="modSp add ord replId">
        <pc:chgData name="Dominique BOCCON-DOURE" userId="S::d.boccon-doure@ot73smb.fr::169aeacd-3dd1-4a93-8a6e-d1637a0c3087" providerId="AD" clId="Web-{4055566D-6BA5-228F-1A78-EBF3F44D3023}" dt="2022-01-25T15:29:21.505" v="108" actId="20577"/>
        <pc:sldMkLst>
          <pc:docMk/>
          <pc:sldMk cId="873998123" sldId="335"/>
        </pc:sldMkLst>
        <pc:spChg chg="mod">
          <ac:chgData name="Dominique BOCCON-DOURE" userId="S::d.boccon-doure@ot73smb.fr::169aeacd-3dd1-4a93-8a6e-d1637a0c3087" providerId="AD" clId="Web-{4055566D-6BA5-228F-1A78-EBF3F44D3023}" dt="2022-01-25T15:29:21.505" v="108" actId="20577"/>
          <ac:spMkLst>
            <pc:docMk/>
            <pc:sldMk cId="873998123" sldId="335"/>
            <ac:spMk id="2" creationId="{00000000-0000-0000-0000-000000000000}"/>
          </ac:spMkLst>
        </pc:spChg>
      </pc:sldChg>
    </pc:docChg>
  </pc:docChgLst>
  <pc:docChgLst>
    <pc:chgData name="Adeline JOUSSET" userId="S::administration@ot73smb.fr::e1ca075a-029d-4306-8536-b354ab2d0cca" providerId="AD" clId="Web-{C3CE07EB-E75A-B0EF-9EC1-1CC5B6BA85B3}"/>
    <pc:docChg chg="modSld">
      <pc:chgData name="Adeline JOUSSET" userId="S::administration@ot73smb.fr::e1ca075a-029d-4306-8536-b354ab2d0cca" providerId="AD" clId="Web-{C3CE07EB-E75A-B0EF-9EC1-1CC5B6BA85B3}" dt="2021-01-22T11:40:17.101" v="2" actId="20577"/>
      <pc:docMkLst>
        <pc:docMk/>
      </pc:docMkLst>
      <pc:sldChg chg="modSp">
        <pc:chgData name="Adeline JOUSSET" userId="S::administration@ot73smb.fr::e1ca075a-029d-4306-8536-b354ab2d0cca" providerId="AD" clId="Web-{C3CE07EB-E75A-B0EF-9EC1-1CC5B6BA85B3}" dt="2021-01-22T11:40:17.101" v="2" actId="20577"/>
        <pc:sldMkLst>
          <pc:docMk/>
          <pc:sldMk cId="321322139" sldId="294"/>
        </pc:sldMkLst>
        <pc:spChg chg="mod">
          <ac:chgData name="Adeline JOUSSET" userId="S::administration@ot73smb.fr::e1ca075a-029d-4306-8536-b354ab2d0cca" providerId="AD" clId="Web-{C3CE07EB-E75A-B0EF-9EC1-1CC5B6BA85B3}" dt="2021-01-22T11:40:17.101" v="2" actId="20577"/>
          <ac:spMkLst>
            <pc:docMk/>
            <pc:sldMk cId="321322139" sldId="294"/>
            <ac:spMk id="2" creationId="{31051932-68F1-47C0-BFE6-7B2F61CD02D1}"/>
          </ac:spMkLst>
        </pc:spChg>
      </pc:sldChg>
    </pc:docChg>
  </pc:docChgLst>
  <pc:docChgLst>
    <pc:chgData name="Dominique BOCCON-DOURE" userId="S::d.boccon-doure@ot73smb.fr::169aeacd-3dd1-4a93-8a6e-d1637a0c3087" providerId="AD" clId="Web-{DA43E7E9-FA25-49A1-1FAE-522671BD7A8C}"/>
    <pc:docChg chg="addSld modSld">
      <pc:chgData name="Dominique BOCCON-DOURE" userId="S::d.boccon-doure@ot73smb.fr::169aeacd-3dd1-4a93-8a6e-d1637a0c3087" providerId="AD" clId="Web-{DA43E7E9-FA25-49A1-1FAE-522671BD7A8C}" dt="2021-01-25T11:30:04.502" v="1711" actId="1076"/>
      <pc:docMkLst>
        <pc:docMk/>
      </pc:docMkLst>
      <pc:sldChg chg="modSp">
        <pc:chgData name="Dominique BOCCON-DOURE" userId="S::d.boccon-doure@ot73smb.fr::169aeacd-3dd1-4a93-8a6e-d1637a0c3087" providerId="AD" clId="Web-{DA43E7E9-FA25-49A1-1FAE-522671BD7A8C}" dt="2021-01-25T11:23:23.325" v="1650" actId="1076"/>
        <pc:sldMkLst>
          <pc:docMk/>
          <pc:sldMk cId="2221153472" sldId="293"/>
        </pc:sldMkLst>
        <pc:spChg chg="mod">
          <ac:chgData name="Dominique BOCCON-DOURE" userId="S::d.boccon-doure@ot73smb.fr::169aeacd-3dd1-4a93-8a6e-d1637a0c3087" providerId="AD" clId="Web-{DA43E7E9-FA25-49A1-1FAE-522671BD7A8C}" dt="2021-01-25T11:23:15.450" v="1648" actId="1076"/>
          <ac:spMkLst>
            <pc:docMk/>
            <pc:sldMk cId="2221153472" sldId="293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3:21.075" v="1649" actId="1076"/>
          <ac:spMkLst>
            <pc:docMk/>
            <pc:sldMk cId="2221153472" sldId="293"/>
            <ac:spMk id="12" creationId="{998D3416-998D-43C6-B469-9A390ECA8260}"/>
          </ac:spMkLst>
        </pc:spChg>
        <pc:picChg chg="mod">
          <ac:chgData name="Dominique BOCCON-DOURE" userId="S::d.boccon-doure@ot73smb.fr::169aeacd-3dd1-4a93-8a6e-d1637a0c3087" providerId="AD" clId="Web-{DA43E7E9-FA25-49A1-1FAE-522671BD7A8C}" dt="2021-01-25T11:23:23.325" v="1650" actId="1076"/>
          <ac:picMkLst>
            <pc:docMk/>
            <pc:sldMk cId="2221153472" sldId="293"/>
            <ac:picMk id="11" creationId="{C050F65E-5E57-4D9C-8B06-4D917C5355E8}"/>
          </ac:picMkLst>
        </pc:picChg>
      </pc:sldChg>
      <pc:sldChg chg="addSp delSp modSp">
        <pc:chgData name="Dominique BOCCON-DOURE" userId="S::d.boccon-doure@ot73smb.fr::169aeacd-3dd1-4a93-8a6e-d1637a0c3087" providerId="AD" clId="Web-{DA43E7E9-FA25-49A1-1FAE-522671BD7A8C}" dt="2021-01-25T11:22:29.871" v="1638" actId="14100"/>
        <pc:sldMkLst>
          <pc:docMk/>
          <pc:sldMk cId="321322139" sldId="294"/>
        </pc:sldMkLst>
        <pc:spChg chg="mod">
          <ac:chgData name="Dominique BOCCON-DOURE" userId="S::d.boccon-doure@ot73smb.fr::169aeacd-3dd1-4a93-8a6e-d1637a0c3087" providerId="AD" clId="Web-{DA43E7E9-FA25-49A1-1FAE-522671BD7A8C}" dt="2021-01-25T11:22:29.824" v="1637" actId="14100"/>
          <ac:spMkLst>
            <pc:docMk/>
            <pc:sldMk cId="321322139" sldId="294"/>
            <ac:spMk id="2" creationId="{31051932-68F1-47C0-BFE6-7B2F61CD02D1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2:05.964" v="1632" actId="1076"/>
          <ac:spMkLst>
            <pc:docMk/>
            <pc:sldMk cId="321322139" sldId="294"/>
            <ac:spMk id="4" creationId="{EB6259AB-E564-408D-BE44-A4B4C2E0B752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2:29.871" v="1638" actId="14100"/>
          <ac:spMkLst>
            <pc:docMk/>
            <pc:sldMk cId="321322139" sldId="294"/>
            <ac:spMk id="7" creationId="{A1B08D2A-C937-42B0-A9A3-DE8CE7EC1F7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2:06.355" v="1633" actId="14100"/>
          <ac:spMkLst>
            <pc:docMk/>
            <pc:sldMk cId="321322139" sldId="294"/>
            <ac:spMk id="25" creationId="{1D4D6CE3-5A6A-421C-94DB-4208E45E5B0E}"/>
          </ac:spMkLst>
        </pc:spChg>
        <pc:picChg chg="add mod">
          <ac:chgData name="Dominique BOCCON-DOURE" userId="S::d.boccon-doure@ot73smb.fr::169aeacd-3dd1-4a93-8a6e-d1637a0c3087" providerId="AD" clId="Web-{DA43E7E9-FA25-49A1-1FAE-522671BD7A8C}" dt="2021-01-25T11:22:29.730" v="1636" actId="1076"/>
          <ac:picMkLst>
            <pc:docMk/>
            <pc:sldMk cId="321322139" sldId="294"/>
            <ac:picMk id="5" creationId="{FC15DD58-6E01-4BEE-A747-A7883A3BBD9D}"/>
          </ac:picMkLst>
        </pc:picChg>
        <pc:picChg chg="mod">
          <ac:chgData name="Dominique BOCCON-DOURE" userId="S::d.boccon-doure@ot73smb.fr::169aeacd-3dd1-4a93-8a6e-d1637a0c3087" providerId="AD" clId="Web-{DA43E7E9-FA25-49A1-1FAE-522671BD7A8C}" dt="2021-01-25T08:15:51.635" v="37" actId="1076"/>
          <ac:picMkLst>
            <pc:docMk/>
            <pc:sldMk cId="321322139" sldId="294"/>
            <ac:picMk id="12" creationId="{FB27A4AA-9225-4A90-BAA0-18BE99107A44}"/>
          </ac:picMkLst>
        </pc:picChg>
        <pc:picChg chg="del mod">
          <ac:chgData name="Dominique BOCCON-DOURE" userId="S::d.boccon-doure@ot73smb.fr::169aeacd-3dd1-4a93-8a6e-d1637a0c3087" providerId="AD" clId="Web-{DA43E7E9-FA25-49A1-1FAE-522671BD7A8C}" dt="2021-01-25T11:20:43.994" v="1623"/>
          <ac:picMkLst>
            <pc:docMk/>
            <pc:sldMk cId="321322139" sldId="294"/>
            <ac:picMk id="14" creationId="{C0B8F5C0-B18C-439C-B834-35CD4EB71985}"/>
          </ac:picMkLst>
        </pc:picChg>
      </pc:sldChg>
      <pc:sldChg chg="modSp">
        <pc:chgData name="Dominique BOCCON-DOURE" userId="S::d.boccon-doure@ot73smb.fr::169aeacd-3dd1-4a93-8a6e-d1637a0c3087" providerId="AD" clId="Web-{DA43E7E9-FA25-49A1-1FAE-522671BD7A8C}" dt="2021-01-25T10:45:47.105" v="1101" actId="20577"/>
        <pc:sldMkLst>
          <pc:docMk/>
          <pc:sldMk cId="1216736472" sldId="297"/>
        </pc:sldMkLst>
        <pc:spChg chg="mod">
          <ac:chgData name="Dominique BOCCON-DOURE" userId="S::d.boccon-doure@ot73smb.fr::169aeacd-3dd1-4a93-8a6e-d1637a0c3087" providerId="AD" clId="Web-{DA43E7E9-FA25-49A1-1FAE-522671BD7A8C}" dt="2021-01-25T10:45:47.105" v="1101" actId="20577"/>
          <ac:spMkLst>
            <pc:docMk/>
            <pc:sldMk cId="1216736472" sldId="297"/>
            <ac:spMk id="5" creationId="{BA50F5F0-4E81-46FE-9A0F-89C1CB32DB32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0:44:11.479" v="1075" actId="1076"/>
          <ac:spMkLst>
            <pc:docMk/>
            <pc:sldMk cId="1216736472" sldId="297"/>
            <ac:spMk id="15" creationId="{446BA0D1-7C51-4DE6-941E-13D60CD3A406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0:44:15.229" v="1076" actId="1076"/>
          <ac:spMkLst>
            <pc:docMk/>
            <pc:sldMk cId="1216736472" sldId="297"/>
            <ac:spMk id="16" creationId="{14740629-3064-441C-9DD3-FFD2F44924BD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0:45:05.886" v="1098" actId="1076"/>
          <ac:spMkLst>
            <pc:docMk/>
            <pc:sldMk cId="1216736472" sldId="297"/>
            <ac:spMk id="17" creationId="{8041F81C-B851-4B19-BE93-1ACE46355DC8}"/>
          </ac:spMkLst>
        </pc:spChg>
        <pc:grpChg chg="mod">
          <ac:chgData name="Dominique BOCCON-DOURE" userId="S::d.boccon-doure@ot73smb.fr::169aeacd-3dd1-4a93-8a6e-d1637a0c3087" providerId="AD" clId="Web-{DA43E7E9-FA25-49A1-1FAE-522671BD7A8C}" dt="2021-01-25T10:45:18.605" v="1100" actId="14100"/>
          <ac:grpSpMkLst>
            <pc:docMk/>
            <pc:sldMk cId="1216736472" sldId="297"/>
            <ac:grpSpMk id="7" creationId="{A3D1CD0E-A53A-48A6-8D0C-C63A3DA85DE1}"/>
          </ac:grpSpMkLst>
        </pc:grpChg>
      </pc:sldChg>
      <pc:sldChg chg="addSp modSp">
        <pc:chgData name="Dominique BOCCON-DOURE" userId="S::d.boccon-doure@ot73smb.fr::169aeacd-3dd1-4a93-8a6e-d1637a0c3087" providerId="AD" clId="Web-{DA43E7E9-FA25-49A1-1FAE-522671BD7A8C}" dt="2021-01-25T11:26:57.078" v="1672" actId="20577"/>
        <pc:sldMkLst>
          <pc:docMk/>
          <pc:sldMk cId="1104375999" sldId="298"/>
        </pc:sldMkLst>
        <pc:spChg chg="add mod">
          <ac:chgData name="Dominique BOCCON-DOURE" userId="S::d.boccon-doure@ot73smb.fr::169aeacd-3dd1-4a93-8a6e-d1637a0c3087" providerId="AD" clId="Web-{DA43E7E9-FA25-49A1-1FAE-522671BD7A8C}" dt="2021-01-25T11:26:39.234" v="1669" actId="20577"/>
          <ac:spMkLst>
            <pc:docMk/>
            <pc:sldMk cId="1104375999" sldId="298"/>
            <ac:spMk id="2" creationId="{EB2B7FB4-C510-4F76-942E-D7E28842B4F2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5:11.701" v="1652" actId="1076"/>
          <ac:spMkLst>
            <pc:docMk/>
            <pc:sldMk cId="1104375999" sldId="298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6:57.078" v="1672" actId="20577"/>
          <ac:spMkLst>
            <pc:docMk/>
            <pc:sldMk cId="1104375999" sldId="298"/>
            <ac:spMk id="10" creationId="{9172B36A-23AA-4F3B-BAF2-F0CFD3B608AC}"/>
          </ac:spMkLst>
        </pc:spChg>
      </pc:sldChg>
      <pc:sldChg chg="addSp modSp">
        <pc:chgData name="Dominique BOCCON-DOURE" userId="S::d.boccon-doure@ot73smb.fr::169aeacd-3dd1-4a93-8a6e-d1637a0c3087" providerId="AD" clId="Web-{DA43E7E9-FA25-49A1-1FAE-522671BD7A8C}" dt="2021-01-25T10:42:29.915" v="1074" actId="14100"/>
        <pc:sldMkLst>
          <pc:docMk/>
          <pc:sldMk cId="4149211176" sldId="300"/>
        </pc:sldMkLst>
        <pc:spChg chg="mod">
          <ac:chgData name="Dominique BOCCON-DOURE" userId="S::d.boccon-doure@ot73smb.fr::169aeacd-3dd1-4a93-8a6e-d1637a0c3087" providerId="AD" clId="Web-{DA43E7E9-FA25-49A1-1FAE-522671BD7A8C}" dt="2021-01-25T10:28:48.169" v="920" actId="1076"/>
          <ac:spMkLst>
            <pc:docMk/>
            <pc:sldMk cId="4149211176" sldId="300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0:42:20.790" v="1072" actId="20577"/>
          <ac:spMkLst>
            <pc:docMk/>
            <pc:sldMk cId="4149211176" sldId="300"/>
            <ac:spMk id="10" creationId="{9172B36A-23AA-4F3B-BAF2-F0CFD3B608AC}"/>
          </ac:spMkLst>
        </pc:spChg>
        <pc:picChg chg="add mod modCrop">
          <ac:chgData name="Dominique BOCCON-DOURE" userId="S::d.boccon-doure@ot73smb.fr::169aeacd-3dd1-4a93-8a6e-d1637a0c3087" providerId="AD" clId="Web-{DA43E7E9-FA25-49A1-1FAE-522671BD7A8C}" dt="2021-01-25T10:42:23.555" v="1073" actId="14100"/>
          <ac:picMkLst>
            <pc:docMk/>
            <pc:sldMk cId="4149211176" sldId="300"/>
            <ac:picMk id="2" creationId="{649E7421-436E-490A-86DB-5AA9EA51367E}"/>
          </ac:picMkLst>
        </pc:picChg>
        <pc:picChg chg="add mod modCrop">
          <ac:chgData name="Dominique BOCCON-DOURE" userId="S::d.boccon-doure@ot73smb.fr::169aeacd-3dd1-4a93-8a6e-d1637a0c3087" providerId="AD" clId="Web-{DA43E7E9-FA25-49A1-1FAE-522671BD7A8C}" dt="2021-01-25T10:42:29.915" v="1074" actId="14100"/>
          <ac:picMkLst>
            <pc:docMk/>
            <pc:sldMk cId="4149211176" sldId="300"/>
            <ac:picMk id="4" creationId="{DBEFBE64-39B9-4EB3-A4E7-CBE52CFAA7B4}"/>
          </ac:picMkLst>
        </pc:picChg>
      </pc:sldChg>
      <pc:sldChg chg="addSp delSp modSp">
        <pc:chgData name="Dominique BOCCON-DOURE" userId="S::d.boccon-doure@ot73smb.fr::169aeacd-3dd1-4a93-8a6e-d1637a0c3087" providerId="AD" clId="Web-{DA43E7E9-FA25-49A1-1FAE-522671BD7A8C}" dt="2021-01-25T11:18:08.227" v="1622" actId="1076"/>
        <pc:sldMkLst>
          <pc:docMk/>
          <pc:sldMk cId="1588847431" sldId="301"/>
        </pc:sldMkLst>
        <pc:spChg chg="add mod">
          <ac:chgData name="Dominique BOCCON-DOURE" userId="S::d.boccon-doure@ot73smb.fr::169aeacd-3dd1-4a93-8a6e-d1637a0c3087" providerId="AD" clId="Web-{DA43E7E9-FA25-49A1-1FAE-522671BD7A8C}" dt="2021-01-25T11:10:07.923" v="1528" actId="1076"/>
          <ac:spMkLst>
            <pc:docMk/>
            <pc:sldMk cId="1588847431" sldId="301"/>
            <ac:spMk id="2" creationId="{180C9481-C95E-4D4C-87C7-DBA25A294EFB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09:58.126" v="1525" actId="1076"/>
          <ac:spMkLst>
            <pc:docMk/>
            <pc:sldMk cId="1588847431" sldId="301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18:08.227" v="1622" actId="1076"/>
          <ac:spMkLst>
            <pc:docMk/>
            <pc:sldMk cId="1588847431" sldId="301"/>
            <ac:spMk id="4" creationId="{80D1E19C-A19D-4858-97E6-1BFC78A01632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7:03.929" v="1614" actId="1076"/>
          <ac:spMkLst>
            <pc:docMk/>
            <pc:sldMk cId="1588847431" sldId="301"/>
            <ac:spMk id="5" creationId="{9F70DE5E-768E-475C-88D8-A08A710EC3E8}"/>
          </ac:spMkLst>
        </pc:spChg>
        <pc:spChg chg="add del mod">
          <ac:chgData name="Dominique BOCCON-DOURE" userId="S::d.boccon-doure@ot73smb.fr::169aeacd-3dd1-4a93-8a6e-d1637a0c3087" providerId="AD" clId="Web-{DA43E7E9-FA25-49A1-1FAE-522671BD7A8C}" dt="2021-01-25T11:15:15.552" v="1595"/>
          <ac:spMkLst>
            <pc:docMk/>
            <pc:sldMk cId="1588847431" sldId="301"/>
            <ac:spMk id="8" creationId="{EB9AA055-3EB6-4B31-8714-95B22E47539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18:03.258" v="1621" actId="1076"/>
          <ac:spMkLst>
            <pc:docMk/>
            <pc:sldMk cId="1588847431" sldId="301"/>
            <ac:spMk id="10" creationId="{40292FC7-BB51-479E-A8D4-1174BA19937A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6:57.897" v="1612" actId="20577"/>
          <ac:spMkLst>
            <pc:docMk/>
            <pc:sldMk cId="1588847431" sldId="301"/>
            <ac:spMk id="14" creationId="{5B726008-66EB-4933-B6DB-E278B8AA7694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5:35.349" v="1600" actId="1076"/>
          <ac:spMkLst>
            <pc:docMk/>
            <pc:sldMk cId="1588847431" sldId="301"/>
            <ac:spMk id="15" creationId="{F28749C3-71B7-4C1A-A3A2-56285EC95478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5:39.146" v="1601" actId="1076"/>
          <ac:spMkLst>
            <pc:docMk/>
            <pc:sldMk cId="1588847431" sldId="301"/>
            <ac:spMk id="16" creationId="{39BBCD8D-65D4-4A27-896D-61E48B8944BF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6:01.068" v="1607" actId="1076"/>
          <ac:spMkLst>
            <pc:docMk/>
            <pc:sldMk cId="1588847431" sldId="301"/>
            <ac:spMk id="17" creationId="{33D2EB14-86DA-43EF-BBBC-B351589270E8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6:03.506" v="1608" actId="1076"/>
          <ac:spMkLst>
            <pc:docMk/>
            <pc:sldMk cId="1588847431" sldId="301"/>
            <ac:spMk id="18" creationId="{91B49A57-75FC-4E2F-9B27-BD49578EAE7F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11:15:55.740" v="1606" actId="14100"/>
          <ac:spMkLst>
            <pc:docMk/>
            <pc:sldMk cId="1588847431" sldId="301"/>
            <ac:spMk id="19" creationId="{5A7873D3-8ABF-4A24-A58E-FB9226FD7853}"/>
          </ac:spMkLst>
        </pc:spChg>
        <pc:grpChg chg="del">
          <ac:chgData name="Dominique BOCCON-DOURE" userId="S::d.boccon-doure@ot73smb.fr::169aeacd-3dd1-4a93-8a6e-d1637a0c3087" providerId="AD" clId="Web-{DA43E7E9-FA25-49A1-1FAE-522671BD7A8C}" dt="2021-01-25T10:46:14.418" v="1103"/>
          <ac:grpSpMkLst>
            <pc:docMk/>
            <pc:sldMk cId="1588847431" sldId="301"/>
            <ac:grpSpMk id="7" creationId="{A3D1CD0E-A53A-48A6-8D0C-C63A3DA85DE1}"/>
          </ac:grpSpMkLst>
        </pc:grpChg>
      </pc:sldChg>
      <pc:sldChg chg="modSp">
        <pc:chgData name="Dominique BOCCON-DOURE" userId="S::d.boccon-doure@ot73smb.fr::169aeacd-3dd1-4a93-8a6e-d1637a0c3087" providerId="AD" clId="Web-{DA43E7E9-FA25-49A1-1FAE-522671BD7A8C}" dt="2021-01-25T11:22:53.653" v="1643" actId="20577"/>
        <pc:sldMkLst>
          <pc:docMk/>
          <pc:sldMk cId="1771829657" sldId="312"/>
        </pc:sldMkLst>
        <pc:spChg chg="mod">
          <ac:chgData name="Dominique BOCCON-DOURE" userId="S::d.boccon-doure@ot73smb.fr::169aeacd-3dd1-4a93-8a6e-d1637a0c3087" providerId="AD" clId="Web-{DA43E7E9-FA25-49A1-1FAE-522671BD7A8C}" dt="2021-01-25T11:22:42.434" v="1640" actId="1076"/>
          <ac:spMkLst>
            <pc:docMk/>
            <pc:sldMk cId="1771829657" sldId="312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11:22:53.653" v="1643" actId="20577"/>
          <ac:spMkLst>
            <pc:docMk/>
            <pc:sldMk cId="1771829657" sldId="312"/>
            <ac:spMk id="24" creationId="{CD997D7B-3DD4-46F4-8E32-E4136AB5E46D}"/>
          </ac:spMkLst>
        </pc:spChg>
      </pc:sldChg>
      <pc:sldChg chg="addSp modSp">
        <pc:chgData name="Dominique BOCCON-DOURE" userId="S::d.boccon-doure@ot73smb.fr::169aeacd-3dd1-4a93-8a6e-d1637a0c3087" providerId="AD" clId="Web-{DA43E7E9-FA25-49A1-1FAE-522671BD7A8C}" dt="2021-01-25T08:25:58.354" v="51" actId="1076"/>
        <pc:sldMkLst>
          <pc:docMk/>
          <pc:sldMk cId="2243216311" sldId="313"/>
        </pc:sldMkLst>
        <pc:spChg chg="mod">
          <ac:chgData name="Dominique BOCCON-DOURE" userId="S::d.boccon-doure@ot73smb.fr::169aeacd-3dd1-4a93-8a6e-d1637a0c3087" providerId="AD" clId="Web-{DA43E7E9-FA25-49A1-1FAE-522671BD7A8C}" dt="2021-01-25T08:25:14.964" v="43" actId="1076"/>
          <ac:spMkLst>
            <pc:docMk/>
            <pc:sldMk cId="2243216311" sldId="313"/>
            <ac:spMk id="7" creationId="{35D7E01F-0D32-46E1-A32F-8C8665AA5404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08:25:45.510" v="48" actId="14100"/>
          <ac:spMkLst>
            <pc:docMk/>
            <pc:sldMk cId="2243216311" sldId="313"/>
            <ac:spMk id="9" creationId="{6AD0E251-6DC3-4AC5-9CE6-951481DDA88C}"/>
          </ac:spMkLst>
        </pc:spChg>
        <pc:spChg chg="mod">
          <ac:chgData name="Dominique BOCCON-DOURE" userId="S::d.boccon-doure@ot73smb.fr::169aeacd-3dd1-4a93-8a6e-d1637a0c3087" providerId="AD" clId="Web-{DA43E7E9-FA25-49A1-1FAE-522671BD7A8C}" dt="2021-01-25T08:25:10.510" v="42" actId="1076"/>
          <ac:spMkLst>
            <pc:docMk/>
            <pc:sldMk cId="2243216311" sldId="313"/>
            <ac:spMk id="10" creationId="{EF2A4FFD-5BA8-4724-8419-3E1538010F19}"/>
          </ac:spMkLst>
        </pc:spChg>
        <pc:spChg chg="add mod">
          <ac:chgData name="Dominique BOCCON-DOURE" userId="S::d.boccon-doure@ot73smb.fr::169aeacd-3dd1-4a93-8a6e-d1637a0c3087" providerId="AD" clId="Web-{DA43E7E9-FA25-49A1-1FAE-522671BD7A8C}" dt="2021-01-25T08:25:58.354" v="51" actId="1076"/>
          <ac:spMkLst>
            <pc:docMk/>
            <pc:sldMk cId="2243216311" sldId="313"/>
            <ac:spMk id="11" creationId="{8C7EFA5B-E29E-4B7B-8641-383E2299D53F}"/>
          </ac:spMkLst>
        </pc:spChg>
        <pc:picChg chg="add mod">
          <ac:chgData name="Dominique BOCCON-DOURE" userId="S::d.boccon-doure@ot73smb.fr::169aeacd-3dd1-4a93-8a6e-d1637a0c3087" providerId="AD" clId="Web-{DA43E7E9-FA25-49A1-1FAE-522671BD7A8C}" dt="2021-01-25T08:25:06.010" v="41" actId="1076"/>
          <ac:picMkLst>
            <pc:docMk/>
            <pc:sldMk cId="2243216311" sldId="313"/>
            <ac:picMk id="5" creationId="{A24136C8-1EE0-42A5-98CA-3466423FB613}"/>
          </ac:picMkLst>
        </pc:picChg>
      </pc:sldChg>
      <pc:sldChg chg="addSp modSp add replId">
        <pc:chgData name="Dominique BOCCON-DOURE" userId="S::d.boccon-doure@ot73smb.fr::169aeacd-3dd1-4a93-8a6e-d1637a0c3087" providerId="AD" clId="Web-{DA43E7E9-FA25-49A1-1FAE-522671BD7A8C}" dt="2021-01-25T11:30:04.502" v="1711" actId="1076"/>
        <pc:sldMkLst>
          <pc:docMk/>
          <pc:sldMk cId="1727971666" sldId="317"/>
        </pc:sldMkLst>
        <pc:spChg chg="mod">
          <ac:chgData name="Dominique BOCCON-DOURE" userId="S::d.boccon-doure@ot73smb.fr::169aeacd-3dd1-4a93-8a6e-d1637a0c3087" providerId="AD" clId="Web-{DA43E7E9-FA25-49A1-1FAE-522671BD7A8C}" dt="2021-01-25T11:29:41.908" v="1700" actId="20577"/>
          <ac:spMkLst>
            <pc:docMk/>
            <pc:sldMk cId="1727971666" sldId="317"/>
            <ac:spMk id="3" creationId="{00000000-0000-0000-0000-000000000000}"/>
          </ac:spMkLst>
        </pc:spChg>
        <pc:picChg chg="add mod">
          <ac:chgData name="Dominique BOCCON-DOURE" userId="S::d.boccon-doure@ot73smb.fr::169aeacd-3dd1-4a93-8a6e-d1637a0c3087" providerId="AD" clId="Web-{DA43E7E9-FA25-49A1-1FAE-522671BD7A8C}" dt="2021-01-25T11:30:03.034" v="1710" actId="1076"/>
          <ac:picMkLst>
            <pc:docMk/>
            <pc:sldMk cId="1727971666" sldId="317"/>
            <ac:picMk id="2" creationId="{90876F52-6353-4E41-ACAA-6F078C476A7F}"/>
          </ac:picMkLst>
        </pc:picChg>
        <pc:picChg chg="add mod">
          <ac:chgData name="Dominique BOCCON-DOURE" userId="S::d.boccon-doure@ot73smb.fr::169aeacd-3dd1-4a93-8a6e-d1637a0c3087" providerId="AD" clId="Web-{DA43E7E9-FA25-49A1-1FAE-522671BD7A8C}" dt="2021-01-25T11:30:02.018" v="1709" actId="1076"/>
          <ac:picMkLst>
            <pc:docMk/>
            <pc:sldMk cId="1727971666" sldId="317"/>
            <ac:picMk id="5" creationId="{BF7BDAF1-57F4-4065-8BD6-B84A953C57BE}"/>
          </ac:picMkLst>
        </pc:picChg>
        <pc:picChg chg="add mod">
          <ac:chgData name="Dominique BOCCON-DOURE" userId="S::d.boccon-doure@ot73smb.fr::169aeacd-3dd1-4a93-8a6e-d1637a0c3087" providerId="AD" clId="Web-{DA43E7E9-FA25-49A1-1FAE-522671BD7A8C}" dt="2021-01-25T11:30:04.502" v="1711" actId="1076"/>
          <ac:picMkLst>
            <pc:docMk/>
            <pc:sldMk cId="1727971666" sldId="317"/>
            <ac:picMk id="7" creationId="{19C8C42D-DACF-4EE7-A844-CDC27BEC5719}"/>
          </ac:picMkLst>
        </pc:picChg>
      </pc:sldChg>
    </pc:docChg>
  </pc:docChgLst>
  <pc:docChgLst>
    <pc:chgData name="Dominique BOCCON-DOURE" userId="S::d.boccon-doure@ot73smb.fr::169aeacd-3dd1-4a93-8a6e-d1637a0c3087" providerId="AD" clId="Web-{96D06969-391E-EC2A-8017-6A276CDE9116}"/>
    <pc:docChg chg="modSld">
      <pc:chgData name="Dominique BOCCON-DOURE" userId="S::d.boccon-doure@ot73smb.fr::169aeacd-3dd1-4a93-8a6e-d1637a0c3087" providerId="AD" clId="Web-{96D06969-391E-EC2A-8017-6A276CDE9116}" dt="2021-01-22T17:10:15.814" v="1019" actId="20577"/>
      <pc:docMkLst>
        <pc:docMk/>
      </pc:docMkLst>
      <pc:sldChg chg="addSp delSp modSp">
        <pc:chgData name="Dominique BOCCON-DOURE" userId="S::d.boccon-doure@ot73smb.fr::169aeacd-3dd1-4a93-8a6e-d1637a0c3087" providerId="AD" clId="Web-{96D06969-391E-EC2A-8017-6A276CDE9116}" dt="2021-01-22T16:40:07.935" v="336" actId="14100"/>
        <pc:sldMkLst>
          <pc:docMk/>
          <pc:sldMk cId="321322139" sldId="294"/>
        </pc:sldMkLst>
        <pc:spChg chg="mod">
          <ac:chgData name="Dominique BOCCON-DOURE" userId="S::d.boccon-doure@ot73smb.fr::169aeacd-3dd1-4a93-8a6e-d1637a0c3087" providerId="AD" clId="Web-{96D06969-391E-EC2A-8017-6A276CDE9116}" dt="2021-01-22T16:40:03.560" v="335" actId="20577"/>
          <ac:spMkLst>
            <pc:docMk/>
            <pc:sldMk cId="321322139" sldId="294"/>
            <ac:spMk id="2" creationId="{31051932-68F1-47C0-BFE6-7B2F61CD02D1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38:09.089" v="315" actId="20577"/>
          <ac:spMkLst>
            <pc:docMk/>
            <pc:sldMk cId="321322139" sldId="294"/>
            <ac:spMk id="4" creationId="{EB6259AB-E564-408D-BE44-A4B4C2E0B752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40:07.935" v="336" actId="14100"/>
          <ac:spMkLst>
            <pc:docMk/>
            <pc:sldMk cId="321322139" sldId="294"/>
            <ac:spMk id="7" creationId="{A1B08D2A-C937-42B0-A9A3-DE8CE7EC1F70}"/>
          </ac:spMkLst>
        </pc:spChg>
        <pc:spChg chg="mod">
          <ac:chgData name="Dominique BOCCON-DOURE" userId="S::d.boccon-doure@ot73smb.fr::169aeacd-3dd1-4a93-8a6e-d1637a0c3087" providerId="AD" clId="Web-{96D06969-391E-EC2A-8017-6A276CDE9116}" dt="2021-01-22T16:38:03.588" v="313" actId="1076"/>
          <ac:spMkLst>
            <pc:docMk/>
            <pc:sldMk cId="321322139" sldId="294"/>
            <ac:spMk id="25" creationId="{1D4D6CE3-5A6A-421C-94DB-4208E45E5B0E}"/>
          </ac:spMkLst>
        </pc:spChg>
        <pc:picChg chg="add del mod">
          <ac:chgData name="Dominique BOCCON-DOURE" userId="S::d.boccon-doure@ot73smb.fr::169aeacd-3dd1-4a93-8a6e-d1637a0c3087" providerId="AD" clId="Web-{96D06969-391E-EC2A-8017-6A276CDE9116}" dt="2021-01-22T16:36:40.087" v="300"/>
          <ac:picMkLst>
            <pc:docMk/>
            <pc:sldMk cId="321322139" sldId="294"/>
            <ac:picMk id="5" creationId="{CAC782F5-9160-4941-94D7-56D67F2B56BA}"/>
          </ac:picMkLst>
        </pc:picChg>
        <pc:picChg chg="mod ord modCrop">
          <ac:chgData name="Dominique BOCCON-DOURE" userId="S::d.boccon-doure@ot73smb.fr::169aeacd-3dd1-4a93-8a6e-d1637a0c3087" providerId="AD" clId="Web-{96D06969-391E-EC2A-8017-6A276CDE9116}" dt="2021-01-22T16:37:18.775" v="306"/>
          <ac:picMkLst>
            <pc:docMk/>
            <pc:sldMk cId="321322139" sldId="294"/>
            <ac:picMk id="12" creationId="{FB27A4AA-9225-4A90-BAA0-18BE99107A44}"/>
          </ac:picMkLst>
        </pc:picChg>
        <pc:picChg chg="mod">
          <ac:chgData name="Dominique BOCCON-DOURE" userId="S::d.boccon-doure@ot73smb.fr::169aeacd-3dd1-4a93-8a6e-d1637a0c3087" providerId="AD" clId="Web-{96D06969-391E-EC2A-8017-6A276CDE9116}" dt="2021-01-22T16:36:43.196" v="301" actId="1076"/>
          <ac:picMkLst>
            <pc:docMk/>
            <pc:sldMk cId="321322139" sldId="294"/>
            <ac:picMk id="14" creationId="{C0B8F5C0-B18C-439C-B834-35CD4EB71985}"/>
          </ac:picMkLst>
        </pc:picChg>
      </pc:sldChg>
      <pc:sldChg chg="addSp delSp modSp">
        <pc:chgData name="Dominique BOCCON-DOURE" userId="S::d.boccon-doure@ot73smb.fr::169aeacd-3dd1-4a93-8a6e-d1637a0c3087" providerId="AD" clId="Web-{96D06969-391E-EC2A-8017-6A276CDE9116}" dt="2021-01-22T17:02:23.133" v="957" actId="1076"/>
        <pc:sldMkLst>
          <pc:docMk/>
          <pc:sldMk cId="3027546064" sldId="296"/>
        </pc:sldMkLst>
        <pc:spChg chg="del">
          <ac:chgData name="Dominique BOCCON-DOURE" userId="S::d.boccon-doure@ot73smb.fr::169aeacd-3dd1-4a93-8a6e-d1637a0c3087" providerId="AD" clId="Web-{96D06969-391E-EC2A-8017-6A276CDE9116}" dt="2021-01-22T17:02:22.711" v="954"/>
          <ac:spMkLst>
            <pc:docMk/>
            <pc:sldMk cId="3027546064" sldId="296"/>
            <ac:spMk id="3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7:02:22.711" v="954"/>
          <ac:spMkLst>
            <pc:docMk/>
            <pc:sldMk cId="3027546064" sldId="296"/>
            <ac:spMk id="7" creationId="{95EE1D64-B2D3-40E8-B476-4AA3D94CCFC9}"/>
          </ac:spMkLst>
        </pc:spChg>
        <pc:spChg chg="mod">
          <ac:chgData name="Dominique BOCCON-DOURE" userId="S::d.boccon-doure@ot73smb.fr::169aeacd-3dd1-4a93-8a6e-d1637a0c3087" providerId="AD" clId="Web-{96D06969-391E-EC2A-8017-6A276CDE9116}" dt="2021-01-22T17:02:22.977" v="955" actId="1076"/>
          <ac:spMkLst>
            <pc:docMk/>
            <pc:sldMk cId="3027546064" sldId="296"/>
            <ac:spMk id="10" creationId="{9172B36A-23AA-4F3B-BAF2-F0CFD3B608AC}"/>
          </ac:spMkLst>
        </pc:spChg>
        <pc:picChg chg="add del mod">
          <ac:chgData name="Dominique BOCCON-DOURE" userId="S::d.boccon-doure@ot73smb.fr::169aeacd-3dd1-4a93-8a6e-d1637a0c3087" providerId="AD" clId="Web-{96D06969-391E-EC2A-8017-6A276CDE9116}" dt="2021-01-22T17:00:41.350" v="946"/>
          <ac:picMkLst>
            <pc:docMk/>
            <pc:sldMk cId="3027546064" sldId="296"/>
            <ac:picMk id="2" creationId="{6AA77F8E-A631-4D29-961D-7A76F5C02B71}"/>
          </ac:picMkLst>
        </pc:picChg>
        <pc:picChg chg="add mod">
          <ac:chgData name="Dominique BOCCON-DOURE" userId="S::d.boccon-doure@ot73smb.fr::169aeacd-3dd1-4a93-8a6e-d1637a0c3087" providerId="AD" clId="Web-{96D06969-391E-EC2A-8017-6A276CDE9116}" dt="2021-01-22T17:02:23.133" v="957" actId="1076"/>
          <ac:picMkLst>
            <pc:docMk/>
            <pc:sldMk cId="3027546064" sldId="296"/>
            <ac:picMk id="4" creationId="{D26F3EEB-E21D-4443-B437-3315B2D558A6}"/>
          </ac:picMkLst>
        </pc:picChg>
      </pc:sldChg>
      <pc:sldChg chg="modSp">
        <pc:chgData name="Dominique BOCCON-DOURE" userId="S::d.boccon-doure@ot73smb.fr::169aeacd-3dd1-4a93-8a6e-d1637a0c3087" providerId="AD" clId="Web-{96D06969-391E-EC2A-8017-6A276CDE9116}" dt="2021-01-22T17:03:38.275" v="989" actId="1076"/>
        <pc:sldMkLst>
          <pc:docMk/>
          <pc:sldMk cId="1104375999" sldId="298"/>
        </pc:sldMkLst>
        <pc:spChg chg="mod">
          <ac:chgData name="Dominique BOCCON-DOURE" userId="S::d.boccon-doure@ot73smb.fr::169aeacd-3dd1-4a93-8a6e-d1637a0c3087" providerId="AD" clId="Web-{96D06969-391E-EC2A-8017-6A276CDE9116}" dt="2021-01-22T17:03:38.275" v="989" actId="1076"/>
          <ac:spMkLst>
            <pc:docMk/>
            <pc:sldMk cId="1104375999" sldId="298"/>
            <ac:spMk id="10" creationId="{9172B36A-23AA-4F3B-BAF2-F0CFD3B608AC}"/>
          </ac:spMkLst>
        </pc:spChg>
      </pc:sldChg>
      <pc:sldChg chg="modSp">
        <pc:chgData name="Dominique BOCCON-DOURE" userId="S::d.boccon-doure@ot73smb.fr::169aeacd-3dd1-4a93-8a6e-d1637a0c3087" providerId="AD" clId="Web-{96D06969-391E-EC2A-8017-6A276CDE9116}" dt="2021-01-22T17:06:44.794" v="1007" actId="20577"/>
        <pc:sldMkLst>
          <pc:docMk/>
          <pc:sldMk cId="3950819716" sldId="305"/>
        </pc:sldMkLst>
        <pc:spChg chg="mod">
          <ac:chgData name="Dominique BOCCON-DOURE" userId="S::d.boccon-doure@ot73smb.fr::169aeacd-3dd1-4a93-8a6e-d1637a0c3087" providerId="AD" clId="Web-{96D06969-391E-EC2A-8017-6A276CDE9116}" dt="2021-01-22T17:06:44.794" v="1007" actId="20577"/>
          <ac:spMkLst>
            <pc:docMk/>
            <pc:sldMk cId="3950819716" sldId="305"/>
            <ac:spMk id="3" creationId="{00000000-0000-0000-0000-000000000000}"/>
          </ac:spMkLst>
        </pc:spChg>
      </pc:sldChg>
      <pc:sldChg chg="modSp">
        <pc:chgData name="Dominique BOCCON-DOURE" userId="S::d.boccon-doure@ot73smb.fr::169aeacd-3dd1-4a93-8a6e-d1637a0c3087" providerId="AD" clId="Web-{96D06969-391E-EC2A-8017-6A276CDE9116}" dt="2021-01-22T17:05:36.856" v="997" actId="14100"/>
        <pc:sldMkLst>
          <pc:docMk/>
          <pc:sldMk cId="623560588" sldId="307"/>
        </pc:sldMkLst>
        <pc:spChg chg="mod">
          <ac:chgData name="Dominique BOCCON-DOURE" userId="S::d.boccon-doure@ot73smb.fr::169aeacd-3dd1-4a93-8a6e-d1637a0c3087" providerId="AD" clId="Web-{96D06969-391E-EC2A-8017-6A276CDE9116}" dt="2021-01-22T17:05:36.856" v="997" actId="14100"/>
          <ac:spMkLst>
            <pc:docMk/>
            <pc:sldMk cId="623560588" sldId="307"/>
            <ac:spMk id="3" creationId="{00000000-0000-0000-0000-000000000000}"/>
          </ac:spMkLst>
        </pc:spChg>
      </pc:sldChg>
      <pc:sldChg chg="modSp">
        <pc:chgData name="Dominique BOCCON-DOURE" userId="S::d.boccon-doure@ot73smb.fr::169aeacd-3dd1-4a93-8a6e-d1637a0c3087" providerId="AD" clId="Web-{96D06969-391E-EC2A-8017-6A276CDE9116}" dt="2021-01-22T17:10:15.814" v="1019" actId="20577"/>
        <pc:sldMkLst>
          <pc:docMk/>
          <pc:sldMk cId="457394364" sldId="308"/>
        </pc:sldMkLst>
        <pc:spChg chg="mod">
          <ac:chgData name="Dominique BOCCON-DOURE" userId="S::d.boccon-doure@ot73smb.fr::169aeacd-3dd1-4a93-8a6e-d1637a0c3087" providerId="AD" clId="Web-{96D06969-391E-EC2A-8017-6A276CDE9116}" dt="2021-01-22T17:10:15.814" v="1019" actId="20577"/>
          <ac:spMkLst>
            <pc:docMk/>
            <pc:sldMk cId="457394364" sldId="308"/>
            <ac:spMk id="3" creationId="{B24FF3D0-4219-4188-A52F-08ABB594BD12}"/>
          </ac:spMkLst>
        </pc:spChg>
      </pc:sldChg>
      <pc:sldChg chg="modSp">
        <pc:chgData name="Dominique BOCCON-DOURE" userId="S::d.boccon-doure@ot73smb.fr::169aeacd-3dd1-4a93-8a6e-d1637a0c3087" providerId="AD" clId="Web-{96D06969-391E-EC2A-8017-6A276CDE9116}" dt="2021-01-22T17:08:36.718" v="1009" actId="20577"/>
        <pc:sldMkLst>
          <pc:docMk/>
          <pc:sldMk cId="1810744857" sldId="309"/>
        </pc:sldMkLst>
        <pc:spChg chg="mod">
          <ac:chgData name="Dominique BOCCON-DOURE" userId="S::d.boccon-doure@ot73smb.fr::169aeacd-3dd1-4a93-8a6e-d1637a0c3087" providerId="AD" clId="Web-{96D06969-391E-EC2A-8017-6A276CDE9116}" dt="2021-01-22T17:08:36.718" v="1009" actId="20577"/>
          <ac:spMkLst>
            <pc:docMk/>
            <pc:sldMk cId="1810744857" sldId="309"/>
            <ac:spMk id="3" creationId="{A7409DFF-F0EB-4369-A068-C1CD36DB944B}"/>
          </ac:spMkLst>
        </pc:spChg>
      </pc:sldChg>
      <pc:sldChg chg="modSp">
        <pc:chgData name="Dominique BOCCON-DOURE" userId="S::d.boccon-doure@ot73smb.fr::169aeacd-3dd1-4a93-8a6e-d1637a0c3087" providerId="AD" clId="Web-{96D06969-391E-EC2A-8017-6A276CDE9116}" dt="2021-01-22T17:09:31.845" v="1011" actId="20577"/>
        <pc:sldMkLst>
          <pc:docMk/>
          <pc:sldMk cId="2977344052" sldId="310"/>
        </pc:sldMkLst>
        <pc:spChg chg="mod">
          <ac:chgData name="Dominique BOCCON-DOURE" userId="S::d.boccon-doure@ot73smb.fr::169aeacd-3dd1-4a93-8a6e-d1637a0c3087" providerId="AD" clId="Web-{96D06969-391E-EC2A-8017-6A276CDE9116}" dt="2021-01-22T17:09:31.845" v="1011" actId="20577"/>
          <ac:spMkLst>
            <pc:docMk/>
            <pc:sldMk cId="2977344052" sldId="310"/>
            <ac:spMk id="3" creationId="{28574808-5F0D-456D-8C35-830AF13BDE5B}"/>
          </ac:spMkLst>
        </pc:spChg>
      </pc:sldChg>
      <pc:sldChg chg="addSp modSp">
        <pc:chgData name="Dominique BOCCON-DOURE" userId="S::d.boccon-doure@ot73smb.fr::169aeacd-3dd1-4a93-8a6e-d1637a0c3087" providerId="AD" clId="Web-{96D06969-391E-EC2A-8017-6A276CDE9116}" dt="2021-01-22T16:44:18.627" v="529" actId="1076"/>
        <pc:sldMkLst>
          <pc:docMk/>
          <pc:sldMk cId="1201586521" sldId="311"/>
        </pc:sldMkLst>
        <pc:spChg chg="add mod">
          <ac:chgData name="Dominique BOCCON-DOURE" userId="S::d.boccon-doure@ot73smb.fr::169aeacd-3dd1-4a93-8a6e-d1637a0c3087" providerId="AD" clId="Web-{96D06969-391E-EC2A-8017-6A276CDE9116}" dt="2021-01-22T16:42:13.500" v="414" actId="1076"/>
          <ac:spMkLst>
            <pc:docMk/>
            <pc:sldMk cId="1201586521" sldId="311"/>
            <ac:spMk id="2" creationId="{FD2FC57C-71B5-4A61-8158-78AFC6478366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44:13.736" v="527" actId="14100"/>
          <ac:spMkLst>
            <pc:docMk/>
            <pc:sldMk cId="1201586521" sldId="311"/>
            <ac:spMk id="4" creationId="{16C385AE-ADBB-4019-9052-32EDDE2D8FF8}"/>
          </ac:spMkLst>
        </pc:spChg>
        <pc:spChg chg="mod">
          <ac:chgData name="Dominique BOCCON-DOURE" userId="S::d.boccon-doure@ot73smb.fr::169aeacd-3dd1-4a93-8a6e-d1637a0c3087" providerId="AD" clId="Web-{96D06969-391E-EC2A-8017-6A276CDE9116}" dt="2021-01-22T16:44:16.940" v="528" actId="1076"/>
          <ac:spMkLst>
            <pc:docMk/>
            <pc:sldMk cId="1201586521" sldId="311"/>
            <ac:spMk id="26" creationId="{276E60BC-67F7-48B5-85EF-F1B34B0AF500}"/>
          </ac:spMkLst>
        </pc:spChg>
        <pc:grpChg chg="mod">
          <ac:chgData name="Dominique BOCCON-DOURE" userId="S::d.boccon-doure@ot73smb.fr::169aeacd-3dd1-4a93-8a6e-d1637a0c3087" providerId="AD" clId="Web-{96D06969-391E-EC2A-8017-6A276CDE9116}" dt="2021-01-22T16:44:18.627" v="529" actId="1076"/>
          <ac:grpSpMkLst>
            <pc:docMk/>
            <pc:sldMk cId="1201586521" sldId="311"/>
            <ac:grpSpMk id="23" creationId="{34BA3B64-8280-47F8-8A38-06E3BBDC0CFD}"/>
          </ac:grpSpMkLst>
        </pc:grpChg>
        <pc:picChg chg="mod">
          <ac:chgData name="Dominique BOCCON-DOURE" userId="S::d.boccon-doure@ot73smb.fr::169aeacd-3dd1-4a93-8a6e-d1637a0c3087" providerId="AD" clId="Web-{96D06969-391E-EC2A-8017-6A276CDE9116}" dt="2021-01-22T16:40:29.310" v="338" actId="1076"/>
          <ac:picMkLst>
            <pc:docMk/>
            <pc:sldMk cId="1201586521" sldId="311"/>
            <ac:picMk id="7" creationId="{695F134A-D09A-400A-9EA8-E36E781829DB}"/>
          </ac:picMkLst>
        </pc:picChg>
      </pc:sldChg>
      <pc:sldChg chg="addSp delSp modSp">
        <pc:chgData name="Dominique BOCCON-DOURE" userId="S::d.boccon-doure@ot73smb.fr::169aeacd-3dd1-4a93-8a6e-d1637a0c3087" providerId="AD" clId="Web-{96D06969-391E-EC2A-8017-6A276CDE9116}" dt="2021-01-22T16:39:36.950" v="334" actId="1076"/>
        <pc:sldMkLst>
          <pc:docMk/>
          <pc:sldMk cId="1771829657" sldId="312"/>
        </pc:sldMkLst>
        <pc:spChg chg="add mod">
          <ac:chgData name="Dominique BOCCON-DOURE" userId="S::d.boccon-doure@ot73smb.fr::169aeacd-3dd1-4a93-8a6e-d1637a0c3087" providerId="AD" clId="Web-{96D06969-391E-EC2A-8017-6A276CDE9116}" dt="2021-01-22T16:39:36.950" v="334" actId="1076"/>
          <ac:spMkLst>
            <pc:docMk/>
            <pc:sldMk cId="1771829657" sldId="312"/>
            <ac:spMk id="7" creationId="{DDAC79C8-2ED1-48B4-B5F7-C81D6E9770DB}"/>
          </ac:spMkLst>
        </pc:spChg>
        <pc:spChg chg="mod">
          <ac:chgData name="Dominique BOCCON-DOURE" userId="S::d.boccon-doure@ot73smb.fr::169aeacd-3dd1-4a93-8a6e-d1637a0c3087" providerId="AD" clId="Web-{96D06969-391E-EC2A-8017-6A276CDE9116}" dt="2021-01-22T16:38:23.073" v="316" actId="14100"/>
          <ac:spMkLst>
            <pc:docMk/>
            <pc:sldMk cId="1771829657" sldId="312"/>
            <ac:spMk id="24" creationId="{CD997D7B-3DD4-46F4-8E32-E4136AB5E46D}"/>
          </ac:spMkLst>
        </pc:spChg>
        <pc:picChg chg="add del mod">
          <ac:chgData name="Dominique BOCCON-DOURE" userId="S::d.boccon-doure@ot73smb.fr::169aeacd-3dd1-4a93-8a6e-d1637a0c3087" providerId="AD" clId="Web-{96D06969-391E-EC2A-8017-6A276CDE9116}" dt="2021-01-22T16:35:50.039" v="287"/>
          <ac:picMkLst>
            <pc:docMk/>
            <pc:sldMk cId="1771829657" sldId="312"/>
            <ac:picMk id="2" creationId="{B086A008-A212-4672-8874-FEC108BCC6DA}"/>
          </ac:picMkLst>
        </pc:picChg>
        <pc:picChg chg="add del mod">
          <ac:chgData name="Dominique BOCCON-DOURE" userId="S::d.boccon-doure@ot73smb.fr::169aeacd-3dd1-4a93-8a6e-d1637a0c3087" providerId="AD" clId="Web-{96D06969-391E-EC2A-8017-6A276CDE9116}" dt="2021-01-22T16:38:31.136" v="317"/>
          <ac:picMkLst>
            <pc:docMk/>
            <pc:sldMk cId="1771829657" sldId="312"/>
            <ac:picMk id="4" creationId="{8F428080-0D32-4FE5-94D6-2C71ECB6A699}"/>
          </ac:picMkLst>
        </pc:picChg>
        <pc:picChg chg="add mod modCrop">
          <ac:chgData name="Dominique BOCCON-DOURE" userId="S::d.boccon-doure@ot73smb.fr::169aeacd-3dd1-4a93-8a6e-d1637a0c3087" providerId="AD" clId="Web-{96D06969-391E-EC2A-8017-6A276CDE9116}" dt="2021-01-22T16:35:30.898" v="280" actId="1076"/>
          <ac:picMkLst>
            <pc:docMk/>
            <pc:sldMk cId="1771829657" sldId="312"/>
            <ac:picMk id="5" creationId="{0EFEDE6E-B927-4542-AC44-12147CEA4C6B}"/>
          </ac:picMkLst>
        </pc:picChg>
        <pc:picChg chg="mod">
          <ac:chgData name="Dominique BOCCON-DOURE" userId="S::d.boccon-doure@ot73smb.fr::169aeacd-3dd1-4a93-8a6e-d1637a0c3087" providerId="AD" clId="Web-{96D06969-391E-EC2A-8017-6A276CDE9116}" dt="2021-01-22T16:39:34.528" v="333" actId="1076"/>
          <ac:picMkLst>
            <pc:docMk/>
            <pc:sldMk cId="1771829657" sldId="312"/>
            <ac:picMk id="16" creationId="{D7C0C316-7187-4E04-BE6B-C14B9ED1D472}"/>
          </ac:picMkLst>
        </pc:picChg>
      </pc:sldChg>
      <pc:sldChg chg="addSp delSp modSp">
        <pc:chgData name="Dominique BOCCON-DOURE" userId="S::d.boccon-doure@ot73smb.fr::169aeacd-3dd1-4a93-8a6e-d1637a0c3087" providerId="AD" clId="Web-{96D06969-391E-EC2A-8017-6A276CDE9116}" dt="2021-01-22T16:53:44.263" v="774" actId="20577"/>
        <pc:sldMkLst>
          <pc:docMk/>
          <pc:sldMk cId="2243216311" sldId="313"/>
        </pc:sldMkLst>
        <pc:spChg chg="mod">
          <ac:chgData name="Dominique BOCCON-DOURE" userId="S::d.boccon-doure@ot73smb.fr::169aeacd-3dd1-4a93-8a6e-d1637a0c3087" providerId="AD" clId="Web-{96D06969-391E-EC2A-8017-6A276CDE9116}" dt="2021-01-22T16:44:44.737" v="534" actId="20577"/>
          <ac:spMkLst>
            <pc:docMk/>
            <pc:sldMk cId="2243216311" sldId="313"/>
            <ac:spMk id="2" creationId="{A1CF9DF1-091F-4128-B60A-BF1E8B8CABBD}"/>
          </ac:spMkLst>
        </pc:spChg>
        <pc:spChg chg="add del">
          <ac:chgData name="Dominique BOCCON-DOURE" userId="S::d.boccon-doure@ot73smb.fr::169aeacd-3dd1-4a93-8a6e-d1637a0c3087" providerId="AD" clId="Web-{96D06969-391E-EC2A-8017-6A276CDE9116}" dt="2021-01-22T16:50:37.353" v="722"/>
          <ac:spMkLst>
            <pc:docMk/>
            <pc:sldMk cId="2243216311" sldId="313"/>
            <ac:spMk id="5" creationId="{81C6A846-2DD5-49E9-9FB2-2242DA4D93F0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51:17.182" v="753" actId="1076"/>
          <ac:spMkLst>
            <pc:docMk/>
            <pc:sldMk cId="2243216311" sldId="313"/>
            <ac:spMk id="7" creationId="{35D7E01F-0D32-46E1-A32F-8C8665AA5404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53:44.263" v="774" actId="20577"/>
          <ac:spMkLst>
            <pc:docMk/>
            <pc:sldMk cId="2243216311" sldId="313"/>
            <ac:spMk id="8" creationId="{68EA3B49-1371-4393-A747-AE274157B9E7}"/>
          </ac:spMkLst>
        </pc:spChg>
        <pc:spChg chg="add del mod">
          <ac:chgData name="Dominique BOCCON-DOURE" userId="S::d.boccon-doure@ot73smb.fr::169aeacd-3dd1-4a93-8a6e-d1637a0c3087" providerId="AD" clId="Web-{96D06969-391E-EC2A-8017-6A276CDE9116}" dt="2021-01-22T16:50:44.400" v="725"/>
          <ac:spMkLst>
            <pc:docMk/>
            <pc:sldMk cId="2243216311" sldId="313"/>
            <ac:spMk id="9" creationId="{5A5AF9C1-8A7F-4433-8403-84E4BD8290EA}"/>
          </ac:spMkLst>
        </pc:spChg>
        <pc:spChg chg="add mod">
          <ac:chgData name="Dominique BOCCON-DOURE" userId="S::d.boccon-doure@ot73smb.fr::169aeacd-3dd1-4a93-8a6e-d1637a0c3087" providerId="AD" clId="Web-{96D06969-391E-EC2A-8017-6A276CDE9116}" dt="2021-01-22T16:53:26.982" v="772" actId="20577"/>
          <ac:spMkLst>
            <pc:docMk/>
            <pc:sldMk cId="2243216311" sldId="313"/>
            <ac:spMk id="10" creationId="{EF2A4FFD-5BA8-4724-8419-3E1538010F19}"/>
          </ac:spMkLst>
        </pc:spChg>
        <pc:picChg chg="add mod">
          <ac:chgData name="Dominique BOCCON-DOURE" userId="S::d.boccon-doure@ot73smb.fr::169aeacd-3dd1-4a93-8a6e-d1637a0c3087" providerId="AD" clId="Web-{96D06969-391E-EC2A-8017-6A276CDE9116}" dt="2021-01-22T16:50:40.385" v="723" actId="14100"/>
          <ac:picMkLst>
            <pc:docMk/>
            <pc:sldMk cId="2243216311" sldId="313"/>
            <ac:picMk id="4" creationId="{2E7D840D-E438-4B77-A35D-D882EDD61B3D}"/>
          </ac:picMkLst>
        </pc:picChg>
      </pc:sldChg>
    </pc:docChg>
  </pc:docChgLst>
  <pc:docChgLst>
    <pc:chgData name="Adeline JOUSSET" userId="S::administration@ot73smb.fr::e1ca075a-029d-4306-8536-b354ab2d0cca" providerId="AD" clId="Web-{0D7C6C2B-22EA-3DEE-C784-0CE2B4180A56}"/>
    <pc:docChg chg="modSld">
      <pc:chgData name="Adeline JOUSSET" userId="S::administration@ot73smb.fr::e1ca075a-029d-4306-8536-b354ab2d0cca" providerId="AD" clId="Web-{0D7C6C2B-22EA-3DEE-C784-0CE2B4180A56}" dt="2021-01-22T08:12:56.721" v="128" actId="14100"/>
      <pc:docMkLst>
        <pc:docMk/>
      </pc:docMkLst>
      <pc:sldChg chg="addSp delSp modSp">
        <pc:chgData name="Adeline JOUSSET" userId="S::administration@ot73smb.fr::e1ca075a-029d-4306-8536-b354ab2d0cca" providerId="AD" clId="Web-{0D7C6C2B-22EA-3DEE-C784-0CE2B4180A56}" dt="2021-01-22T08:12:56.721" v="128" actId="14100"/>
        <pc:sldMkLst>
          <pc:docMk/>
          <pc:sldMk cId="321322139" sldId="294"/>
        </pc:sldMkLst>
        <pc:spChg chg="add mod">
          <ac:chgData name="Adeline JOUSSET" userId="S::administration@ot73smb.fr::e1ca075a-029d-4306-8536-b354ab2d0cca" providerId="AD" clId="Web-{0D7C6C2B-22EA-3DEE-C784-0CE2B4180A56}" dt="2021-01-22T08:12:56.721" v="128" actId="14100"/>
          <ac:spMkLst>
            <pc:docMk/>
            <pc:sldMk cId="321322139" sldId="294"/>
            <ac:spMk id="2" creationId="{31051932-68F1-47C0-BFE6-7B2F61CD02D1}"/>
          </ac:spMkLst>
        </pc:spChg>
        <pc:spChg chg="mod">
          <ac:chgData name="Adeline JOUSSET" userId="S::administration@ot73smb.fr::e1ca075a-029d-4306-8536-b354ab2d0cca" providerId="AD" clId="Web-{0D7C6C2B-22EA-3DEE-C784-0CE2B4180A56}" dt="2021-01-22T08:09:21.875" v="118" actId="14100"/>
          <ac:spMkLst>
            <pc:docMk/>
            <pc:sldMk cId="321322139" sldId="294"/>
            <ac:spMk id="25" creationId="{1D4D6CE3-5A6A-421C-94DB-4208E45E5B0E}"/>
          </ac:spMkLst>
        </pc:spChg>
        <pc:picChg chg="del mod">
          <ac:chgData name="Adeline JOUSSET" userId="S::administration@ot73smb.fr::e1ca075a-029d-4306-8536-b354ab2d0cca" providerId="AD" clId="Web-{0D7C6C2B-22EA-3DEE-C784-0CE2B4180A56}" dt="2021-01-22T08:03:49.013" v="96"/>
          <ac:picMkLst>
            <pc:docMk/>
            <pc:sldMk cId="321322139" sldId="294"/>
            <ac:picMk id="9" creationId="{63E81C90-8E6C-4AB1-B35A-606E83851763}"/>
          </ac:picMkLst>
        </pc:picChg>
        <pc:picChg chg="mod">
          <ac:chgData name="Adeline JOUSSET" userId="S::administration@ot73smb.fr::e1ca075a-029d-4306-8536-b354ab2d0cca" providerId="AD" clId="Web-{0D7C6C2B-22EA-3DEE-C784-0CE2B4180A56}" dt="2021-01-22T08:04:04.028" v="100" actId="14100"/>
          <ac:picMkLst>
            <pc:docMk/>
            <pc:sldMk cId="321322139" sldId="294"/>
            <ac:picMk id="12" creationId="{FB27A4AA-9225-4A90-BAA0-18BE99107A44}"/>
          </ac:picMkLst>
        </pc:picChg>
        <pc:picChg chg="mod">
          <ac:chgData name="Adeline JOUSSET" userId="S::administration@ot73smb.fr::e1ca075a-029d-4306-8536-b354ab2d0cca" providerId="AD" clId="Web-{0D7C6C2B-22EA-3DEE-C784-0CE2B4180A56}" dt="2021-01-22T08:09:24.110" v="119" actId="1076"/>
          <ac:picMkLst>
            <pc:docMk/>
            <pc:sldMk cId="321322139" sldId="294"/>
            <ac:picMk id="14" creationId="{C0B8F5C0-B18C-439C-B834-35CD4EB71985}"/>
          </ac:picMkLst>
        </pc:picChg>
      </pc:sldChg>
    </pc:docChg>
  </pc:docChgLst>
  <pc:docChgLst>
    <pc:chgData name="Eric LEMAIRE" userId="S::e.lemaire@ot73smb.fr::a85cc679-ac56-4d50-8b66-4b5bda7db8ab" providerId="AD" clId="Web-{C7147A6A-FFC3-C7AB-9BAE-BECE7BFC2E51}"/>
    <pc:docChg chg="modSld">
      <pc:chgData name="Eric LEMAIRE" userId="S::e.lemaire@ot73smb.fr::a85cc679-ac56-4d50-8b66-4b5bda7db8ab" providerId="AD" clId="Web-{C7147A6A-FFC3-C7AB-9BAE-BECE7BFC2E51}" dt="2022-01-26T15:55:49.096" v="402" actId="20577"/>
      <pc:docMkLst>
        <pc:docMk/>
      </pc:docMkLst>
      <pc:sldChg chg="addSp delSp modSp mod modShow">
        <pc:chgData name="Eric LEMAIRE" userId="S::e.lemaire@ot73smb.fr::a85cc679-ac56-4d50-8b66-4b5bda7db8ab" providerId="AD" clId="Web-{C7147A6A-FFC3-C7AB-9BAE-BECE7BFC2E51}" dt="2022-01-26T15:55:49.096" v="402" actId="20577"/>
        <pc:sldMkLst>
          <pc:docMk/>
          <pc:sldMk cId="148372141" sldId="303"/>
        </pc:sldMkLst>
        <pc:spChg chg="add del mod">
          <ac:chgData name="Eric LEMAIRE" userId="S::e.lemaire@ot73smb.fr::a85cc679-ac56-4d50-8b66-4b5bda7db8ab" providerId="AD" clId="Web-{C7147A6A-FFC3-C7AB-9BAE-BECE7BFC2E51}" dt="2022-01-26T15:49:59.078" v="317"/>
          <ac:spMkLst>
            <pc:docMk/>
            <pc:sldMk cId="148372141" sldId="303"/>
            <ac:spMk id="2" creationId="{724C33EC-A7D2-4F59-8555-69FF27669838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5:53:35.642" v="347"/>
          <ac:spMkLst>
            <pc:docMk/>
            <pc:sldMk cId="148372141" sldId="303"/>
            <ac:spMk id="4" creationId="{0FCB4953-65EC-4EE5-A045-FA00A30B4528}"/>
          </ac:spMkLst>
        </pc:spChg>
        <pc:spChg chg="add del">
          <ac:chgData name="Eric LEMAIRE" userId="S::e.lemaire@ot73smb.fr::a85cc679-ac56-4d50-8b66-4b5bda7db8ab" providerId="AD" clId="Web-{C7147A6A-FFC3-C7AB-9BAE-BECE7BFC2E51}" dt="2022-01-26T15:49:07.609" v="298"/>
          <ac:spMkLst>
            <pc:docMk/>
            <pc:sldMk cId="148372141" sldId="303"/>
            <ac:spMk id="5" creationId="{EE005E4A-723C-43EB-8A67-58F5A1D193D1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5:53:34.439" v="346"/>
          <ac:spMkLst>
            <pc:docMk/>
            <pc:sldMk cId="148372141" sldId="303"/>
            <ac:spMk id="7" creationId="{28967110-30D9-49A2-91B5-AF7C9DCCECDD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5:53:32.501" v="345"/>
          <ac:spMkLst>
            <pc:docMk/>
            <pc:sldMk cId="148372141" sldId="303"/>
            <ac:spMk id="9" creationId="{92AAF473-3EC1-403C-A177-F018757D846A}"/>
          </ac:spMkLst>
        </pc:spChg>
        <pc:spChg chg="mod">
          <ac:chgData name="Eric LEMAIRE" userId="S::e.lemaire@ot73smb.fr::a85cc679-ac56-4d50-8b66-4b5bda7db8ab" providerId="AD" clId="Web-{C7147A6A-FFC3-C7AB-9BAE-BECE7BFC2E51}" dt="2022-01-26T15:55:49.096" v="402" actId="20577"/>
          <ac:spMkLst>
            <pc:docMk/>
            <pc:sldMk cId="148372141" sldId="303"/>
            <ac:spMk id="10" creationId="{9172B36A-23AA-4F3B-BAF2-F0CFD3B608AC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5:53:31.360" v="344"/>
          <ac:spMkLst>
            <pc:docMk/>
            <pc:sldMk cId="148372141" sldId="303"/>
            <ac:spMk id="11" creationId="{D3D37548-FFA8-43D7-A6B6-5EF362BE911E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5:53:29.970" v="343"/>
          <ac:spMkLst>
            <pc:docMk/>
            <pc:sldMk cId="148372141" sldId="303"/>
            <ac:spMk id="12" creationId="{BA945910-9232-4407-B9BF-58219BE08977}"/>
          </ac:spMkLst>
        </pc:spChg>
      </pc:sldChg>
      <pc:sldChg chg="addSp delSp modSp">
        <pc:chgData name="Eric LEMAIRE" userId="S::e.lemaire@ot73smb.fr::a85cc679-ac56-4d50-8b66-4b5bda7db8ab" providerId="AD" clId="Web-{C7147A6A-FFC3-C7AB-9BAE-BECE7BFC2E51}" dt="2022-01-26T14:40:03.258" v="8" actId="1076"/>
        <pc:sldMkLst>
          <pc:docMk/>
          <pc:sldMk cId="4244687707" sldId="304"/>
        </pc:sldMkLst>
        <pc:spChg chg="add">
          <ac:chgData name="Eric LEMAIRE" userId="S::e.lemaire@ot73smb.fr::a85cc679-ac56-4d50-8b66-4b5bda7db8ab" providerId="AD" clId="Web-{C7147A6A-FFC3-C7AB-9BAE-BECE7BFC2E51}" dt="2022-01-26T14:37:57.053" v="1"/>
          <ac:spMkLst>
            <pc:docMk/>
            <pc:sldMk cId="4244687707" sldId="304"/>
            <ac:spMk id="5" creationId="{780FD0DD-54EB-4AF4-ADC7-801A13BC92AE}"/>
          </ac:spMkLst>
        </pc:spChg>
        <pc:spChg chg="add del mod">
          <ac:chgData name="Eric LEMAIRE" userId="S::e.lemaire@ot73smb.fr::a85cc679-ac56-4d50-8b66-4b5bda7db8ab" providerId="AD" clId="Web-{C7147A6A-FFC3-C7AB-9BAE-BECE7BFC2E51}" dt="2022-01-26T14:38:43.788" v="4"/>
          <ac:spMkLst>
            <pc:docMk/>
            <pc:sldMk cId="4244687707" sldId="304"/>
            <ac:spMk id="8" creationId="{780FD0DD-54EB-4AF4-ADC7-801A13BC92AE}"/>
          </ac:spMkLst>
        </pc:spChg>
        <pc:spChg chg="add mod">
          <ac:chgData name="Eric LEMAIRE" userId="S::e.lemaire@ot73smb.fr::a85cc679-ac56-4d50-8b66-4b5bda7db8ab" providerId="AD" clId="Web-{C7147A6A-FFC3-C7AB-9BAE-BECE7BFC2E51}" dt="2022-01-26T14:39:45.789" v="6" actId="14100"/>
          <ac:spMkLst>
            <pc:docMk/>
            <pc:sldMk cId="4244687707" sldId="304"/>
            <ac:spMk id="10" creationId="{052A69FA-562D-4DE8-997F-A94EF3D64104}"/>
          </ac:spMkLst>
        </pc:spChg>
        <pc:picChg chg="add mod">
          <ac:chgData name="Eric LEMAIRE" userId="S::e.lemaire@ot73smb.fr::a85cc679-ac56-4d50-8b66-4b5bda7db8ab" providerId="AD" clId="Web-{C7147A6A-FFC3-C7AB-9BAE-BECE7BFC2E51}" dt="2022-01-26T14:40:03.258" v="8" actId="1076"/>
          <ac:picMkLst>
            <pc:docMk/>
            <pc:sldMk cId="4244687707" sldId="304"/>
            <ac:picMk id="2" creationId="{47444BC4-0DEC-4D23-AD84-F5E9C4E797C0}"/>
          </ac:picMkLst>
        </pc:picChg>
        <pc:picChg chg="del">
          <ac:chgData name="Eric LEMAIRE" userId="S::e.lemaire@ot73smb.fr::a85cc679-ac56-4d50-8b66-4b5bda7db8ab" providerId="AD" clId="Web-{C7147A6A-FFC3-C7AB-9BAE-BECE7BFC2E51}" dt="2022-01-26T14:37:49.022" v="0"/>
          <ac:picMkLst>
            <pc:docMk/>
            <pc:sldMk cId="4244687707" sldId="304"/>
            <ac:picMk id="7" creationId="{00000000-0000-0000-0000-000000000000}"/>
          </ac:picMkLst>
        </pc:picChg>
        <pc:picChg chg="add">
          <ac:chgData name="Eric LEMAIRE" userId="S::e.lemaire@ot73smb.fr::a85cc679-ac56-4d50-8b66-4b5bda7db8ab" providerId="AD" clId="Web-{C7147A6A-FFC3-C7AB-9BAE-BECE7BFC2E51}" dt="2022-01-26T14:39:07.101" v="5"/>
          <ac:picMkLst>
            <pc:docMk/>
            <pc:sldMk cId="4244687707" sldId="304"/>
            <ac:picMk id="11" creationId="{02D6013B-B739-4ABB-80B6-46CA7BAD397D}"/>
          </ac:picMkLst>
        </pc:picChg>
      </pc:sldChg>
    </pc:docChg>
  </pc:docChgLst>
  <pc:docChgLst>
    <pc:chgData name="Dominique BOCCON-DOURE" userId="169aeacd-3dd1-4a93-8a6e-d1637a0c3087" providerId="ADAL" clId="{D12FB2D6-5E44-4A61-A2E8-9ADDD2731BBD}"/>
    <pc:docChg chg="undo redo custSel addSld delSld modSld sldOrd">
      <pc:chgData name="Dominique BOCCON-DOURE" userId="169aeacd-3dd1-4a93-8a6e-d1637a0c3087" providerId="ADAL" clId="{D12FB2D6-5E44-4A61-A2E8-9ADDD2731BBD}" dt="2022-01-21T14:42:23.022" v="3454" actId="20577"/>
      <pc:docMkLst>
        <pc:docMk/>
      </pc:docMkLst>
      <pc:sldChg chg="modSp mod ord">
        <pc:chgData name="Dominique BOCCON-DOURE" userId="169aeacd-3dd1-4a93-8a6e-d1637a0c3087" providerId="ADAL" clId="{D12FB2D6-5E44-4A61-A2E8-9ADDD2731BBD}" dt="2022-01-14T14:30:44.811" v="2547" actId="20577"/>
        <pc:sldMkLst>
          <pc:docMk/>
          <pc:sldMk cId="2946688999" sldId="256"/>
        </pc:sldMkLst>
        <pc:spChg chg="mod">
          <ac:chgData name="Dominique BOCCON-DOURE" userId="169aeacd-3dd1-4a93-8a6e-d1637a0c3087" providerId="ADAL" clId="{D12FB2D6-5E44-4A61-A2E8-9ADDD2731BBD}" dt="2022-01-14T14:30:44.811" v="2547" actId="20577"/>
          <ac:spMkLst>
            <pc:docMk/>
            <pc:sldMk cId="2946688999" sldId="256"/>
            <ac:spMk id="3" creationId="{00000000-0000-0000-0000-000000000000}"/>
          </ac:spMkLst>
        </pc:spChg>
      </pc:sldChg>
      <pc:sldChg chg="modSp mod">
        <pc:chgData name="Dominique BOCCON-DOURE" userId="169aeacd-3dd1-4a93-8a6e-d1637a0c3087" providerId="ADAL" clId="{D12FB2D6-5E44-4A61-A2E8-9ADDD2731BBD}" dt="2022-01-14T10:20:44.351" v="24"/>
        <pc:sldMkLst>
          <pc:docMk/>
          <pc:sldMk cId="252856764" sldId="267"/>
        </pc:sldMkLst>
        <pc:spChg chg="mod">
          <ac:chgData name="Dominique BOCCON-DOURE" userId="169aeacd-3dd1-4a93-8a6e-d1637a0c3087" providerId="ADAL" clId="{D12FB2D6-5E44-4A61-A2E8-9ADDD2731BBD}" dt="2022-01-14T10:19:59.248" v="23" actId="20577"/>
          <ac:spMkLst>
            <pc:docMk/>
            <pc:sldMk cId="252856764" sldId="267"/>
            <ac:spMk id="2" creationId="{00000000-0000-0000-0000-000000000000}"/>
          </ac:spMkLst>
        </pc:spChg>
        <pc:spChg chg="mod">
          <ac:chgData name="Dominique BOCCON-DOURE" userId="169aeacd-3dd1-4a93-8a6e-d1637a0c3087" providerId="ADAL" clId="{D12FB2D6-5E44-4A61-A2E8-9ADDD2731BBD}" dt="2022-01-14T10:20:44.351" v="24"/>
          <ac:spMkLst>
            <pc:docMk/>
            <pc:sldMk cId="252856764" sldId="267"/>
            <ac:spMk id="5" creationId="{00000000-0000-0000-0000-000000000000}"/>
          </ac:spMkLst>
        </pc:spChg>
      </pc:sldChg>
      <pc:sldChg chg="addSp delSp modSp mod ord">
        <pc:chgData name="Dominique BOCCON-DOURE" userId="169aeacd-3dd1-4a93-8a6e-d1637a0c3087" providerId="ADAL" clId="{D12FB2D6-5E44-4A61-A2E8-9ADDD2731BBD}" dt="2022-01-14T14:24:53.717" v="2488" actId="1076"/>
        <pc:sldMkLst>
          <pc:docMk/>
          <pc:sldMk cId="2221153472" sldId="293"/>
        </pc:sldMkLst>
        <pc:spChg chg="del">
          <ac:chgData name="Dominique BOCCON-DOURE" userId="169aeacd-3dd1-4a93-8a6e-d1637a0c3087" providerId="ADAL" clId="{D12FB2D6-5E44-4A61-A2E8-9ADDD2731BBD}" dt="2022-01-14T10:48:04.793" v="538" actId="478"/>
          <ac:spMkLst>
            <pc:docMk/>
            <pc:sldMk cId="2221153472" sldId="293"/>
            <ac:spMk id="3" creationId="{00000000-0000-0000-0000-000000000000}"/>
          </ac:spMkLst>
        </pc:spChg>
        <pc:spChg chg="add del mod">
          <ac:chgData name="Dominique BOCCON-DOURE" userId="169aeacd-3dd1-4a93-8a6e-d1637a0c3087" providerId="ADAL" clId="{D12FB2D6-5E44-4A61-A2E8-9ADDD2731BBD}" dt="2022-01-14T10:48:16.278" v="543" actId="478"/>
          <ac:spMkLst>
            <pc:docMk/>
            <pc:sldMk cId="2221153472" sldId="293"/>
            <ac:spMk id="4" creationId="{6F03626C-077B-4922-961E-0343509EA0F4}"/>
          </ac:spMkLst>
        </pc:spChg>
        <pc:spChg chg="add mod">
          <ac:chgData name="Dominique BOCCON-DOURE" userId="169aeacd-3dd1-4a93-8a6e-d1637a0c3087" providerId="ADAL" clId="{D12FB2D6-5E44-4A61-A2E8-9ADDD2731BBD}" dt="2022-01-14T14:24:50.798" v="2487" actId="1076"/>
          <ac:spMkLst>
            <pc:docMk/>
            <pc:sldMk cId="2221153472" sldId="293"/>
            <ac:spMk id="5" creationId="{D086D841-A0A2-4817-AED0-EB64FACA0AA9}"/>
          </ac:spMkLst>
        </pc:spChg>
        <pc:spChg chg="add mod">
          <ac:chgData name="Dominique BOCCON-DOURE" userId="169aeacd-3dd1-4a93-8a6e-d1637a0c3087" providerId="ADAL" clId="{D12FB2D6-5E44-4A61-A2E8-9ADDD2731BBD}" dt="2022-01-14T14:24:40.902" v="2484" actId="1076"/>
          <ac:spMkLst>
            <pc:docMk/>
            <pc:sldMk cId="2221153472" sldId="293"/>
            <ac:spMk id="10" creationId="{A7D85400-E368-4D7C-86DA-B100800206AB}"/>
          </ac:spMkLst>
        </pc:spChg>
        <pc:spChg chg="mod">
          <ac:chgData name="Dominique BOCCON-DOURE" userId="169aeacd-3dd1-4a93-8a6e-d1637a0c3087" providerId="ADAL" clId="{D12FB2D6-5E44-4A61-A2E8-9ADDD2731BBD}" dt="2022-01-14T11:03:37.007" v="1110" actId="1076"/>
          <ac:spMkLst>
            <pc:docMk/>
            <pc:sldMk cId="2221153472" sldId="293"/>
            <ac:spMk id="12" creationId="{998D3416-998D-43C6-B469-9A390ECA8260}"/>
          </ac:spMkLst>
        </pc:spChg>
        <pc:spChg chg="mod">
          <ac:chgData name="Dominique BOCCON-DOURE" userId="169aeacd-3dd1-4a93-8a6e-d1637a0c3087" providerId="ADAL" clId="{D12FB2D6-5E44-4A61-A2E8-9ADDD2731BBD}" dt="2022-01-14T14:24:39.389" v="2483" actId="1076"/>
          <ac:spMkLst>
            <pc:docMk/>
            <pc:sldMk cId="2221153472" sldId="293"/>
            <ac:spMk id="13" creationId="{12385E54-4E00-43F2-B385-F4A48A67805B}"/>
          </ac:spMkLst>
        </pc:spChg>
        <pc:spChg chg="mod">
          <ac:chgData name="Dominique BOCCON-DOURE" userId="169aeacd-3dd1-4a93-8a6e-d1637a0c3087" providerId="ADAL" clId="{D12FB2D6-5E44-4A61-A2E8-9ADDD2731BBD}" dt="2022-01-14T11:04:16.272" v="1114" actId="21"/>
          <ac:spMkLst>
            <pc:docMk/>
            <pc:sldMk cId="2221153472" sldId="293"/>
            <ac:spMk id="14" creationId="{CA415686-BDB1-48B0-A760-2BE7DAC65C87}"/>
          </ac:spMkLst>
        </pc:spChg>
        <pc:picChg chg="add mod">
          <ac:chgData name="Dominique BOCCON-DOURE" userId="169aeacd-3dd1-4a93-8a6e-d1637a0c3087" providerId="ADAL" clId="{D12FB2D6-5E44-4A61-A2E8-9ADDD2731BBD}" dt="2022-01-14T14:24:53.717" v="2488" actId="1076"/>
          <ac:picMkLst>
            <pc:docMk/>
            <pc:sldMk cId="2221153472" sldId="293"/>
            <ac:picMk id="3" creationId="{BF439FF8-E3E7-46A5-905A-0E5BA27E85ED}"/>
          </ac:picMkLst>
        </pc:picChg>
        <pc:picChg chg="mod">
          <ac:chgData name="Dominique BOCCON-DOURE" userId="169aeacd-3dd1-4a93-8a6e-d1637a0c3087" providerId="ADAL" clId="{D12FB2D6-5E44-4A61-A2E8-9ADDD2731BBD}" dt="2022-01-14T11:02:46.758" v="1077" actId="1076"/>
          <ac:picMkLst>
            <pc:docMk/>
            <pc:sldMk cId="2221153472" sldId="293"/>
            <ac:picMk id="11" creationId="{C050F65E-5E57-4D9C-8B06-4D917C5355E8}"/>
          </ac:picMkLst>
        </pc:picChg>
      </pc:sldChg>
      <pc:sldChg chg="del">
        <pc:chgData name="Dominique BOCCON-DOURE" userId="169aeacd-3dd1-4a93-8a6e-d1637a0c3087" providerId="ADAL" clId="{D12FB2D6-5E44-4A61-A2E8-9ADDD2731BBD}" dt="2022-01-14T10:21:35.373" v="25" actId="2696"/>
        <pc:sldMkLst>
          <pc:docMk/>
          <pc:sldMk cId="321322139" sldId="294"/>
        </pc:sldMkLst>
      </pc:sldChg>
      <pc:sldChg chg="del">
        <pc:chgData name="Dominique BOCCON-DOURE" userId="169aeacd-3dd1-4a93-8a6e-d1637a0c3087" providerId="ADAL" clId="{D12FB2D6-5E44-4A61-A2E8-9ADDD2731BBD}" dt="2022-01-14T11:16:00.329" v="1689" actId="2696"/>
        <pc:sldMkLst>
          <pc:docMk/>
          <pc:sldMk cId="3027546064" sldId="296"/>
        </pc:sldMkLst>
      </pc:sldChg>
      <pc:sldChg chg="addSp delSp modSp mod ord">
        <pc:chgData name="Dominique BOCCON-DOURE" userId="169aeacd-3dd1-4a93-8a6e-d1637a0c3087" providerId="ADAL" clId="{D12FB2D6-5E44-4A61-A2E8-9ADDD2731BBD}" dt="2022-01-14T10:53:30.097" v="703" actId="20577"/>
        <pc:sldMkLst>
          <pc:docMk/>
          <pc:sldMk cId="1216736472" sldId="297"/>
        </pc:sldMkLst>
        <pc:spChg chg="add mod">
          <ac:chgData name="Dominique BOCCON-DOURE" userId="169aeacd-3dd1-4a93-8a6e-d1637a0c3087" providerId="ADAL" clId="{D12FB2D6-5E44-4A61-A2E8-9ADDD2731BBD}" dt="2022-01-14T10:53:30.097" v="703" actId="20577"/>
          <ac:spMkLst>
            <pc:docMk/>
            <pc:sldMk cId="1216736472" sldId="297"/>
            <ac:spMk id="2" creationId="{4C94E8E5-AED4-44CD-BC59-0A6866E91C84}"/>
          </ac:spMkLst>
        </pc:spChg>
        <pc:spChg chg="mod">
          <ac:chgData name="Dominique BOCCON-DOURE" userId="169aeacd-3dd1-4a93-8a6e-d1637a0c3087" providerId="ADAL" clId="{D12FB2D6-5E44-4A61-A2E8-9ADDD2731BBD}" dt="2022-01-14T10:34:31.515" v="74" actId="6549"/>
          <ac:spMkLst>
            <pc:docMk/>
            <pc:sldMk cId="1216736472" sldId="297"/>
            <ac:spMk id="3" creationId="{00000000-0000-0000-0000-000000000000}"/>
          </ac:spMkLst>
        </pc:spChg>
        <pc:spChg chg="mod">
          <ac:chgData name="Dominique BOCCON-DOURE" userId="169aeacd-3dd1-4a93-8a6e-d1637a0c3087" providerId="ADAL" clId="{D12FB2D6-5E44-4A61-A2E8-9ADDD2731BBD}" dt="2022-01-14T10:34:50.721" v="77" actId="1076"/>
          <ac:spMkLst>
            <pc:docMk/>
            <pc:sldMk cId="1216736472" sldId="297"/>
            <ac:spMk id="5" creationId="{BA50F5F0-4E81-46FE-9A0F-89C1CB32DB32}"/>
          </ac:spMkLst>
        </pc:spChg>
        <pc:spChg chg="del">
          <ac:chgData name="Dominique BOCCON-DOURE" userId="169aeacd-3dd1-4a93-8a6e-d1637a0c3087" providerId="ADAL" clId="{D12FB2D6-5E44-4A61-A2E8-9ADDD2731BBD}" dt="2022-01-14T10:24:55.300" v="28" actId="478"/>
          <ac:spMkLst>
            <pc:docMk/>
            <pc:sldMk cId="1216736472" sldId="297"/>
            <ac:spMk id="17" creationId="{8041F81C-B851-4B19-BE93-1ACE46355DC8}"/>
          </ac:spMkLst>
        </pc:spChg>
        <pc:grpChg chg="del">
          <ac:chgData name="Dominique BOCCON-DOURE" userId="169aeacd-3dd1-4a93-8a6e-d1637a0c3087" providerId="ADAL" clId="{D12FB2D6-5E44-4A61-A2E8-9ADDD2731BBD}" dt="2022-01-14T10:32:27.122" v="34" actId="478"/>
          <ac:grpSpMkLst>
            <pc:docMk/>
            <pc:sldMk cId="1216736472" sldId="297"/>
            <ac:grpSpMk id="7" creationId="{A3D1CD0E-A53A-48A6-8D0C-C63A3DA85DE1}"/>
          </ac:grpSpMkLst>
        </pc:grpChg>
        <pc:grpChg chg="del">
          <ac:chgData name="Dominique BOCCON-DOURE" userId="169aeacd-3dd1-4a93-8a6e-d1637a0c3087" providerId="ADAL" clId="{D12FB2D6-5E44-4A61-A2E8-9ADDD2731BBD}" dt="2022-01-14T10:32:25.300" v="33" actId="478"/>
          <ac:grpSpMkLst>
            <pc:docMk/>
            <pc:sldMk cId="1216736472" sldId="297"/>
            <ac:grpSpMk id="13" creationId="{DA699E68-FBDC-4FDC-AE18-8216A956DE60}"/>
          </ac:grpSpMkLst>
        </pc:grpChg>
        <pc:graphicFrameChg chg="add mod">
          <ac:chgData name="Dominique BOCCON-DOURE" userId="169aeacd-3dd1-4a93-8a6e-d1637a0c3087" providerId="ADAL" clId="{D12FB2D6-5E44-4A61-A2E8-9ADDD2731BBD}" dt="2022-01-14T10:33:52.872" v="51" actId="14100"/>
          <ac:graphicFrameMkLst>
            <pc:docMk/>
            <pc:sldMk cId="1216736472" sldId="297"/>
            <ac:graphicFrameMk id="18" creationId="{F8D4272D-4901-4395-9ED6-0012E41CCFA7}"/>
          </ac:graphicFrameMkLst>
        </pc:graphicFrameChg>
        <pc:graphicFrameChg chg="add mod">
          <ac:chgData name="Dominique BOCCON-DOURE" userId="169aeacd-3dd1-4a93-8a6e-d1637a0c3087" providerId="ADAL" clId="{D12FB2D6-5E44-4A61-A2E8-9ADDD2731BBD}" dt="2022-01-14T10:34:15.717" v="57" actId="1076"/>
          <ac:graphicFrameMkLst>
            <pc:docMk/>
            <pc:sldMk cId="1216736472" sldId="297"/>
            <ac:graphicFrameMk id="19" creationId="{0204076E-5F21-47FA-A149-526E1D7D2F75}"/>
          </ac:graphicFrameMkLst>
        </pc:graphicFrameChg>
        <pc:graphicFrameChg chg="add mod">
          <ac:chgData name="Dominique BOCCON-DOURE" userId="169aeacd-3dd1-4a93-8a6e-d1637a0c3087" providerId="ADAL" clId="{D12FB2D6-5E44-4A61-A2E8-9ADDD2731BBD}" dt="2022-01-14T10:34:18.156" v="58" actId="1076"/>
          <ac:graphicFrameMkLst>
            <pc:docMk/>
            <pc:sldMk cId="1216736472" sldId="297"/>
            <ac:graphicFrameMk id="20" creationId="{15C6F44E-F50F-464F-80B2-62BD9C02B9E8}"/>
          </ac:graphicFrameMkLst>
        </pc:graphicFrameChg>
      </pc:sldChg>
      <pc:sldChg chg="modSp mod ord">
        <pc:chgData name="Dominique BOCCON-DOURE" userId="169aeacd-3dd1-4a93-8a6e-d1637a0c3087" providerId="ADAL" clId="{D12FB2D6-5E44-4A61-A2E8-9ADDD2731BBD}" dt="2022-01-14T14:28:08.038" v="2532" actId="207"/>
        <pc:sldMkLst>
          <pc:docMk/>
          <pc:sldMk cId="1104375999" sldId="298"/>
        </pc:sldMkLst>
        <pc:spChg chg="mod">
          <ac:chgData name="Dominique BOCCON-DOURE" userId="169aeacd-3dd1-4a93-8a6e-d1637a0c3087" providerId="ADAL" clId="{D12FB2D6-5E44-4A61-A2E8-9ADDD2731BBD}" dt="2022-01-14T14:28:08.038" v="2532" actId="207"/>
          <ac:spMkLst>
            <pc:docMk/>
            <pc:sldMk cId="1104375999" sldId="298"/>
            <ac:spMk id="2" creationId="{EB2B7FB4-C510-4F76-942E-D7E28842B4F2}"/>
          </ac:spMkLst>
        </pc:spChg>
        <pc:spChg chg="mod">
          <ac:chgData name="Dominique BOCCON-DOURE" userId="169aeacd-3dd1-4a93-8a6e-d1637a0c3087" providerId="ADAL" clId="{D12FB2D6-5E44-4A61-A2E8-9ADDD2731BBD}" dt="2022-01-14T11:09:17.532" v="1284" actId="20577"/>
          <ac:spMkLst>
            <pc:docMk/>
            <pc:sldMk cId="1104375999" sldId="298"/>
            <ac:spMk id="3" creationId="{00000000-0000-0000-0000-000000000000}"/>
          </ac:spMkLst>
        </pc:spChg>
        <pc:spChg chg="mod">
          <ac:chgData name="Dominique BOCCON-DOURE" userId="169aeacd-3dd1-4a93-8a6e-d1637a0c3087" providerId="ADAL" clId="{D12FB2D6-5E44-4A61-A2E8-9ADDD2731BBD}" dt="2022-01-14T14:25:29.134" v="2491" actId="255"/>
          <ac:spMkLst>
            <pc:docMk/>
            <pc:sldMk cId="1104375999" sldId="298"/>
            <ac:spMk id="10" creationId="{9172B36A-23AA-4F3B-BAF2-F0CFD3B608AC}"/>
          </ac:spMkLst>
        </pc:spChg>
      </pc:sldChg>
      <pc:sldChg chg="addSp delSp modSp mod ord">
        <pc:chgData name="Dominique BOCCON-DOURE" userId="169aeacd-3dd1-4a93-8a6e-d1637a0c3087" providerId="ADAL" clId="{D12FB2D6-5E44-4A61-A2E8-9ADDD2731BBD}" dt="2022-01-14T14:22:26.294" v="2475" actId="1076"/>
        <pc:sldMkLst>
          <pc:docMk/>
          <pc:sldMk cId="4149211176" sldId="300"/>
        </pc:sldMkLst>
        <pc:spChg chg="mod">
          <ac:chgData name="Dominique BOCCON-DOURE" userId="169aeacd-3dd1-4a93-8a6e-d1637a0c3087" providerId="ADAL" clId="{D12FB2D6-5E44-4A61-A2E8-9ADDD2731BBD}" dt="2022-01-14T11:15:22.049" v="1685" actId="20577"/>
          <ac:spMkLst>
            <pc:docMk/>
            <pc:sldMk cId="4149211176" sldId="300"/>
            <ac:spMk id="3" creationId="{00000000-0000-0000-0000-000000000000}"/>
          </ac:spMkLst>
        </pc:spChg>
        <pc:spChg chg="mod">
          <ac:chgData name="Dominique BOCCON-DOURE" userId="169aeacd-3dd1-4a93-8a6e-d1637a0c3087" providerId="ADAL" clId="{D12FB2D6-5E44-4A61-A2E8-9ADDD2731BBD}" dt="2022-01-14T14:22:04.185" v="2469" actId="20577"/>
          <ac:spMkLst>
            <pc:docMk/>
            <pc:sldMk cId="4149211176" sldId="300"/>
            <ac:spMk id="10" creationId="{9172B36A-23AA-4F3B-BAF2-F0CFD3B608AC}"/>
          </ac:spMkLst>
        </pc:spChg>
        <pc:picChg chg="del mod">
          <ac:chgData name="Dominique BOCCON-DOURE" userId="169aeacd-3dd1-4a93-8a6e-d1637a0c3087" providerId="ADAL" clId="{D12FB2D6-5E44-4A61-A2E8-9ADDD2731BBD}" dt="2022-01-14T14:16:05.534" v="2376" actId="478"/>
          <ac:picMkLst>
            <pc:docMk/>
            <pc:sldMk cId="4149211176" sldId="300"/>
            <ac:picMk id="2" creationId="{649E7421-436E-490A-86DB-5AA9EA51367E}"/>
          </ac:picMkLst>
        </pc:picChg>
        <pc:picChg chg="del">
          <ac:chgData name="Dominique BOCCON-DOURE" userId="169aeacd-3dd1-4a93-8a6e-d1637a0c3087" providerId="ADAL" clId="{D12FB2D6-5E44-4A61-A2E8-9ADDD2731BBD}" dt="2022-01-14T11:15:29.864" v="1686" actId="478"/>
          <ac:picMkLst>
            <pc:docMk/>
            <pc:sldMk cId="4149211176" sldId="300"/>
            <ac:picMk id="4" creationId="{DBEFBE64-39B9-4EB3-A4E7-CBE52CFAA7B4}"/>
          </ac:picMkLst>
        </pc:picChg>
        <pc:picChg chg="add mod">
          <ac:chgData name="Dominique BOCCON-DOURE" userId="169aeacd-3dd1-4a93-8a6e-d1637a0c3087" providerId="ADAL" clId="{D12FB2D6-5E44-4A61-A2E8-9ADDD2731BBD}" dt="2022-01-14T14:22:22.918" v="2474" actId="14100"/>
          <ac:picMkLst>
            <pc:docMk/>
            <pc:sldMk cId="4149211176" sldId="300"/>
            <ac:picMk id="5" creationId="{E57EF417-F44E-48EC-9F67-768C53726A41}"/>
          </ac:picMkLst>
        </pc:picChg>
        <pc:picChg chg="add mod modCrop">
          <ac:chgData name="Dominique BOCCON-DOURE" userId="169aeacd-3dd1-4a93-8a6e-d1637a0c3087" providerId="ADAL" clId="{D12FB2D6-5E44-4A61-A2E8-9ADDD2731BBD}" dt="2022-01-14T14:22:26.294" v="2475" actId="1076"/>
          <ac:picMkLst>
            <pc:docMk/>
            <pc:sldMk cId="4149211176" sldId="300"/>
            <ac:picMk id="8" creationId="{08EC014C-27EB-4BD8-815B-C82419175483}"/>
          </ac:picMkLst>
        </pc:picChg>
      </pc:sldChg>
      <pc:sldChg chg="addSp delSp modSp mod ord">
        <pc:chgData name="Dominique BOCCON-DOURE" userId="169aeacd-3dd1-4a93-8a6e-d1637a0c3087" providerId="ADAL" clId="{D12FB2D6-5E44-4A61-A2E8-9ADDD2731BBD}" dt="2022-01-21T14:35:56.872" v="3329" actId="207"/>
        <pc:sldMkLst>
          <pc:docMk/>
          <pc:sldMk cId="1588847431" sldId="301"/>
        </pc:sldMkLst>
        <pc:spChg chg="mod">
          <ac:chgData name="Dominique BOCCON-DOURE" userId="169aeacd-3dd1-4a93-8a6e-d1637a0c3087" providerId="ADAL" clId="{D12FB2D6-5E44-4A61-A2E8-9ADDD2731BBD}" dt="2022-01-21T14:35:56.872" v="3329" actId="207"/>
          <ac:spMkLst>
            <pc:docMk/>
            <pc:sldMk cId="1588847431" sldId="301"/>
            <ac:spMk id="4" creationId="{80D1E19C-A19D-4858-97E6-1BFC78A01632}"/>
          </ac:spMkLst>
        </pc:spChg>
        <pc:spChg chg="del mod">
          <ac:chgData name="Dominique BOCCON-DOURE" userId="169aeacd-3dd1-4a93-8a6e-d1637a0c3087" providerId="ADAL" clId="{D12FB2D6-5E44-4A61-A2E8-9ADDD2731BBD}" dt="2022-01-14T10:45:06.636" v="398" actId="478"/>
          <ac:spMkLst>
            <pc:docMk/>
            <pc:sldMk cId="1588847431" sldId="301"/>
            <ac:spMk id="5" creationId="{9F70DE5E-768E-475C-88D8-A08A710EC3E8}"/>
          </ac:spMkLst>
        </pc:spChg>
        <pc:spChg chg="add mod">
          <ac:chgData name="Dominique BOCCON-DOURE" userId="169aeacd-3dd1-4a93-8a6e-d1637a0c3087" providerId="ADAL" clId="{D12FB2D6-5E44-4A61-A2E8-9ADDD2731BBD}" dt="2022-01-14T10:50:19.240" v="576" actId="14100"/>
          <ac:spMkLst>
            <pc:docMk/>
            <pc:sldMk cId="1588847431" sldId="301"/>
            <ac:spMk id="7" creationId="{1868B291-87B3-4ED0-9237-8C6B9BCA4153}"/>
          </ac:spMkLst>
        </pc:spChg>
        <pc:spChg chg="mod">
          <ac:chgData name="Dominique BOCCON-DOURE" userId="169aeacd-3dd1-4a93-8a6e-d1637a0c3087" providerId="ADAL" clId="{D12FB2D6-5E44-4A61-A2E8-9ADDD2731BBD}" dt="2022-01-14T10:44:38.791" v="387" actId="1076"/>
          <ac:spMkLst>
            <pc:docMk/>
            <pc:sldMk cId="1588847431" sldId="301"/>
            <ac:spMk id="10" creationId="{40292FC7-BB51-479E-A8D4-1174BA19937A}"/>
          </ac:spMkLst>
        </pc:spChg>
        <pc:spChg chg="mod">
          <ac:chgData name="Dominique BOCCON-DOURE" userId="169aeacd-3dd1-4a93-8a6e-d1637a0c3087" providerId="ADAL" clId="{D12FB2D6-5E44-4A61-A2E8-9ADDD2731BBD}" dt="2022-01-14T10:46:09.079" v="429" actId="1076"/>
          <ac:spMkLst>
            <pc:docMk/>
            <pc:sldMk cId="1588847431" sldId="301"/>
            <ac:spMk id="14" creationId="{5B726008-66EB-4933-B6DB-E278B8AA7694}"/>
          </ac:spMkLst>
        </pc:spChg>
        <pc:spChg chg="mod">
          <ac:chgData name="Dominique BOCCON-DOURE" userId="169aeacd-3dd1-4a93-8a6e-d1637a0c3087" providerId="ADAL" clId="{D12FB2D6-5E44-4A61-A2E8-9ADDD2731BBD}" dt="2022-01-14T10:45:45.471" v="407" actId="1076"/>
          <ac:spMkLst>
            <pc:docMk/>
            <pc:sldMk cId="1588847431" sldId="301"/>
            <ac:spMk id="15" creationId="{F28749C3-71B7-4C1A-A3A2-56285EC95478}"/>
          </ac:spMkLst>
        </pc:spChg>
        <pc:spChg chg="mod">
          <ac:chgData name="Dominique BOCCON-DOURE" userId="169aeacd-3dd1-4a93-8a6e-d1637a0c3087" providerId="ADAL" clId="{D12FB2D6-5E44-4A61-A2E8-9ADDD2731BBD}" dt="2022-01-14T10:46:20.407" v="432" actId="1076"/>
          <ac:spMkLst>
            <pc:docMk/>
            <pc:sldMk cId="1588847431" sldId="301"/>
            <ac:spMk id="16" creationId="{39BBCD8D-65D4-4A27-896D-61E48B8944BF}"/>
          </ac:spMkLst>
        </pc:spChg>
        <pc:spChg chg="mod">
          <ac:chgData name="Dominique BOCCON-DOURE" userId="169aeacd-3dd1-4a93-8a6e-d1637a0c3087" providerId="ADAL" clId="{D12FB2D6-5E44-4A61-A2E8-9ADDD2731BBD}" dt="2022-01-14T10:46:18.224" v="431" actId="1076"/>
          <ac:spMkLst>
            <pc:docMk/>
            <pc:sldMk cId="1588847431" sldId="301"/>
            <ac:spMk id="17" creationId="{33D2EB14-86DA-43EF-BBBC-B351589270E8}"/>
          </ac:spMkLst>
        </pc:spChg>
        <pc:spChg chg="mod">
          <ac:chgData name="Dominique BOCCON-DOURE" userId="169aeacd-3dd1-4a93-8a6e-d1637a0c3087" providerId="ADAL" clId="{D12FB2D6-5E44-4A61-A2E8-9ADDD2731BBD}" dt="2022-01-14T10:46:41.263" v="438" actId="14100"/>
          <ac:spMkLst>
            <pc:docMk/>
            <pc:sldMk cId="1588847431" sldId="301"/>
            <ac:spMk id="18" creationId="{91B49A57-75FC-4E2F-9B27-BD49578EAE7F}"/>
          </ac:spMkLst>
        </pc:spChg>
        <pc:spChg chg="mod">
          <ac:chgData name="Dominique BOCCON-DOURE" userId="169aeacd-3dd1-4a93-8a6e-d1637a0c3087" providerId="ADAL" clId="{D12FB2D6-5E44-4A61-A2E8-9ADDD2731BBD}" dt="2022-01-14T10:46:07.128" v="428" actId="1076"/>
          <ac:spMkLst>
            <pc:docMk/>
            <pc:sldMk cId="1588847431" sldId="301"/>
            <ac:spMk id="19" creationId="{5A7873D3-8ABF-4A24-A58E-FB9226FD7853}"/>
          </ac:spMkLst>
        </pc:spChg>
        <pc:spChg chg="add mod">
          <ac:chgData name="Dominique BOCCON-DOURE" userId="169aeacd-3dd1-4a93-8a6e-d1637a0c3087" providerId="ADAL" clId="{D12FB2D6-5E44-4A61-A2E8-9ADDD2731BBD}" dt="2022-01-14T10:46:29.208" v="436" actId="1076"/>
          <ac:spMkLst>
            <pc:docMk/>
            <pc:sldMk cId="1588847431" sldId="301"/>
            <ac:spMk id="20" creationId="{D4F278CF-11C8-40B0-AF9A-6EF18FAE8E2A}"/>
          </ac:spMkLst>
        </pc:spChg>
        <pc:spChg chg="add mod">
          <ac:chgData name="Dominique BOCCON-DOURE" userId="169aeacd-3dd1-4a93-8a6e-d1637a0c3087" providerId="ADAL" clId="{D12FB2D6-5E44-4A61-A2E8-9ADDD2731BBD}" dt="2022-01-14T10:46:27.191" v="435" actId="14100"/>
          <ac:spMkLst>
            <pc:docMk/>
            <pc:sldMk cId="1588847431" sldId="301"/>
            <ac:spMk id="21" creationId="{FD1CF7C3-03E8-4628-AA1C-458839D01F80}"/>
          </ac:spMkLst>
        </pc:spChg>
      </pc:sldChg>
      <pc:sldChg chg="del">
        <pc:chgData name="Dominique BOCCON-DOURE" userId="169aeacd-3dd1-4a93-8a6e-d1637a0c3087" providerId="ADAL" clId="{D12FB2D6-5E44-4A61-A2E8-9ADDD2731BBD}" dt="2022-01-14T14:31:46.269" v="2558" actId="2696"/>
        <pc:sldMkLst>
          <pc:docMk/>
          <pc:sldMk cId="3950819716" sldId="305"/>
        </pc:sldMkLst>
      </pc:sldChg>
      <pc:sldChg chg="del">
        <pc:chgData name="Dominique BOCCON-DOURE" userId="169aeacd-3dd1-4a93-8a6e-d1637a0c3087" providerId="ADAL" clId="{D12FB2D6-5E44-4A61-A2E8-9ADDD2731BBD}" dt="2022-01-14T14:30:17.223" v="2533" actId="2696"/>
        <pc:sldMkLst>
          <pc:docMk/>
          <pc:sldMk cId="69305615" sldId="306"/>
        </pc:sldMkLst>
      </pc:sldChg>
      <pc:sldChg chg="modSp mod ord">
        <pc:chgData name="Dominique BOCCON-DOURE" userId="169aeacd-3dd1-4a93-8a6e-d1637a0c3087" providerId="ADAL" clId="{D12FB2D6-5E44-4A61-A2E8-9ADDD2731BBD}" dt="2022-01-14T16:10:56.401" v="3320"/>
        <pc:sldMkLst>
          <pc:docMk/>
          <pc:sldMk cId="623560588" sldId="307"/>
        </pc:sldMkLst>
        <pc:spChg chg="mod">
          <ac:chgData name="Dominique BOCCON-DOURE" userId="169aeacd-3dd1-4a93-8a6e-d1637a0c3087" providerId="ADAL" clId="{D12FB2D6-5E44-4A61-A2E8-9ADDD2731BBD}" dt="2022-01-14T14:32:31.204" v="2562"/>
          <ac:spMkLst>
            <pc:docMk/>
            <pc:sldMk cId="623560588" sldId="307"/>
            <ac:spMk id="3" creationId="{00000000-0000-0000-0000-000000000000}"/>
          </ac:spMkLst>
        </pc:spChg>
      </pc:sldChg>
      <pc:sldChg chg="del">
        <pc:chgData name="Dominique BOCCON-DOURE" userId="169aeacd-3dd1-4a93-8a6e-d1637a0c3087" providerId="ADAL" clId="{D12FB2D6-5E44-4A61-A2E8-9ADDD2731BBD}" dt="2022-01-14T14:30:17.223" v="2533" actId="2696"/>
        <pc:sldMkLst>
          <pc:docMk/>
          <pc:sldMk cId="457394364" sldId="308"/>
        </pc:sldMkLst>
      </pc:sldChg>
      <pc:sldChg chg="del">
        <pc:chgData name="Dominique BOCCON-DOURE" userId="169aeacd-3dd1-4a93-8a6e-d1637a0c3087" providerId="ADAL" clId="{D12FB2D6-5E44-4A61-A2E8-9ADDD2731BBD}" dt="2022-01-14T14:31:46.269" v="2558" actId="2696"/>
        <pc:sldMkLst>
          <pc:docMk/>
          <pc:sldMk cId="1810744857" sldId="309"/>
        </pc:sldMkLst>
      </pc:sldChg>
      <pc:sldChg chg="del">
        <pc:chgData name="Dominique BOCCON-DOURE" userId="169aeacd-3dd1-4a93-8a6e-d1637a0c3087" providerId="ADAL" clId="{D12FB2D6-5E44-4A61-A2E8-9ADDD2731BBD}" dt="2022-01-14T14:30:17.223" v="2533" actId="2696"/>
        <pc:sldMkLst>
          <pc:docMk/>
          <pc:sldMk cId="2977344052" sldId="310"/>
        </pc:sldMkLst>
      </pc:sldChg>
      <pc:sldChg chg="addSp delSp modSp mod ord">
        <pc:chgData name="Dominique BOCCON-DOURE" userId="169aeacd-3dd1-4a93-8a6e-d1637a0c3087" providerId="ADAL" clId="{D12FB2D6-5E44-4A61-A2E8-9ADDD2731BBD}" dt="2022-01-14T14:12:42.495" v="2244" actId="113"/>
        <pc:sldMkLst>
          <pc:docMk/>
          <pc:sldMk cId="1201586521" sldId="311"/>
        </pc:sldMkLst>
        <pc:spChg chg="del">
          <ac:chgData name="Dominique BOCCON-DOURE" userId="169aeacd-3dd1-4a93-8a6e-d1637a0c3087" providerId="ADAL" clId="{D12FB2D6-5E44-4A61-A2E8-9ADDD2731BBD}" dt="2022-01-14T13:59:37.760" v="1956" actId="478"/>
          <ac:spMkLst>
            <pc:docMk/>
            <pc:sldMk cId="1201586521" sldId="311"/>
            <ac:spMk id="2" creationId="{FD2FC57C-71B5-4A61-8158-78AFC6478366}"/>
          </ac:spMkLst>
        </pc:spChg>
        <pc:spChg chg="del">
          <ac:chgData name="Dominique BOCCON-DOURE" userId="169aeacd-3dd1-4a93-8a6e-d1637a0c3087" providerId="ADAL" clId="{D12FB2D6-5E44-4A61-A2E8-9ADDD2731BBD}" dt="2022-01-14T13:59:42.372" v="1957" actId="478"/>
          <ac:spMkLst>
            <pc:docMk/>
            <pc:sldMk cId="1201586521" sldId="311"/>
            <ac:spMk id="4" creationId="{16C385AE-ADBB-4019-9052-32EDDE2D8FF8}"/>
          </ac:spMkLst>
        </pc:spChg>
        <pc:spChg chg="add mod">
          <ac:chgData name="Dominique BOCCON-DOURE" userId="169aeacd-3dd1-4a93-8a6e-d1637a0c3087" providerId="ADAL" clId="{D12FB2D6-5E44-4A61-A2E8-9ADDD2731BBD}" dt="2022-01-14T14:04:44.975" v="2102" actId="1076"/>
          <ac:spMkLst>
            <pc:docMk/>
            <pc:sldMk cId="1201586521" sldId="311"/>
            <ac:spMk id="5" creationId="{85D63E99-67B4-44B9-BB4D-4F3DAA856CDD}"/>
          </ac:spMkLst>
        </pc:spChg>
        <pc:spChg chg="add mod">
          <ac:chgData name="Dominique BOCCON-DOURE" userId="169aeacd-3dd1-4a93-8a6e-d1637a0c3087" providerId="ADAL" clId="{D12FB2D6-5E44-4A61-A2E8-9ADDD2731BBD}" dt="2022-01-14T14:12:42.495" v="2244" actId="113"/>
          <ac:spMkLst>
            <pc:docMk/>
            <pc:sldMk cId="1201586521" sldId="311"/>
            <ac:spMk id="12" creationId="{9A51388E-5736-4A00-8BBC-DACBD08F22CC}"/>
          </ac:spMkLst>
        </pc:spChg>
        <pc:spChg chg="add mod">
          <ac:chgData name="Dominique BOCCON-DOURE" userId="169aeacd-3dd1-4a93-8a6e-d1637a0c3087" providerId="ADAL" clId="{D12FB2D6-5E44-4A61-A2E8-9ADDD2731BBD}" dt="2022-01-14T14:06:54.687" v="2111" actId="20577"/>
          <ac:spMkLst>
            <pc:docMk/>
            <pc:sldMk cId="1201586521" sldId="311"/>
            <ac:spMk id="21" creationId="{203DFA90-15AA-425A-BB58-DF639E3C5EDD}"/>
          </ac:spMkLst>
        </pc:spChg>
        <pc:spChg chg="add mod">
          <ac:chgData name="Dominique BOCCON-DOURE" userId="169aeacd-3dd1-4a93-8a6e-d1637a0c3087" providerId="ADAL" clId="{D12FB2D6-5E44-4A61-A2E8-9ADDD2731BBD}" dt="2022-01-14T14:08:29.800" v="2112" actId="20577"/>
          <ac:spMkLst>
            <pc:docMk/>
            <pc:sldMk cId="1201586521" sldId="311"/>
            <ac:spMk id="24" creationId="{1B494311-2D21-4677-BBA9-BE2ADE897048}"/>
          </ac:spMkLst>
        </pc:spChg>
        <pc:spChg chg="del">
          <ac:chgData name="Dominique BOCCON-DOURE" userId="169aeacd-3dd1-4a93-8a6e-d1637a0c3087" providerId="ADAL" clId="{D12FB2D6-5E44-4A61-A2E8-9ADDD2731BBD}" dt="2022-01-14T14:03:03.329" v="2074" actId="478"/>
          <ac:spMkLst>
            <pc:docMk/>
            <pc:sldMk cId="1201586521" sldId="311"/>
            <ac:spMk id="26" creationId="{276E60BC-67F7-48B5-85EF-F1B34B0AF500}"/>
          </ac:spMkLst>
        </pc:spChg>
        <pc:grpChg chg="del mod">
          <ac:chgData name="Dominique BOCCON-DOURE" userId="169aeacd-3dd1-4a93-8a6e-d1637a0c3087" providerId="ADAL" clId="{D12FB2D6-5E44-4A61-A2E8-9ADDD2731BBD}" dt="2022-01-14T14:03:43.388" v="2081" actId="478"/>
          <ac:grpSpMkLst>
            <pc:docMk/>
            <pc:sldMk cId="1201586521" sldId="311"/>
            <ac:grpSpMk id="23" creationId="{34BA3B64-8280-47F8-8A38-06E3BBDC0CFD}"/>
          </ac:grpSpMkLst>
        </pc:grpChg>
        <pc:picChg chg="del">
          <ac:chgData name="Dominique BOCCON-DOURE" userId="169aeacd-3dd1-4a93-8a6e-d1637a0c3087" providerId="ADAL" clId="{D12FB2D6-5E44-4A61-A2E8-9ADDD2731BBD}" dt="2022-01-14T13:56:33.017" v="1943" actId="478"/>
          <ac:picMkLst>
            <pc:docMk/>
            <pc:sldMk cId="1201586521" sldId="311"/>
            <ac:picMk id="7" creationId="{695F134A-D09A-400A-9EA8-E36E781829DB}"/>
          </ac:picMkLst>
        </pc:picChg>
        <pc:picChg chg="add mod">
          <ac:chgData name="Dominique BOCCON-DOURE" userId="169aeacd-3dd1-4a93-8a6e-d1637a0c3087" providerId="ADAL" clId="{D12FB2D6-5E44-4A61-A2E8-9ADDD2731BBD}" dt="2022-01-14T14:03:54.255" v="2087" actId="1076"/>
          <ac:picMkLst>
            <pc:docMk/>
            <pc:sldMk cId="1201586521" sldId="311"/>
            <ac:picMk id="9" creationId="{EE6649A2-A031-4327-9A03-809F628C4762}"/>
          </ac:picMkLst>
        </pc:picChg>
        <pc:picChg chg="add mod">
          <ac:chgData name="Dominique BOCCON-DOURE" userId="169aeacd-3dd1-4a93-8a6e-d1637a0c3087" providerId="ADAL" clId="{D12FB2D6-5E44-4A61-A2E8-9ADDD2731BBD}" dt="2022-01-14T14:04:07.143" v="2090" actId="1076"/>
          <ac:picMkLst>
            <pc:docMk/>
            <pc:sldMk cId="1201586521" sldId="311"/>
            <ac:picMk id="11" creationId="{F9B8C86D-3B1F-4286-925A-0647029F05AE}"/>
          </ac:picMkLst>
        </pc:picChg>
        <pc:picChg chg="add mod">
          <ac:chgData name="Dominique BOCCON-DOURE" userId="169aeacd-3dd1-4a93-8a6e-d1637a0c3087" providerId="ADAL" clId="{D12FB2D6-5E44-4A61-A2E8-9ADDD2731BBD}" dt="2022-01-14T14:04:10.390" v="2091" actId="1076"/>
          <ac:picMkLst>
            <pc:docMk/>
            <pc:sldMk cId="1201586521" sldId="311"/>
            <ac:picMk id="14" creationId="{17E0C216-02B4-4C41-A327-8DE84ACE4F01}"/>
          </ac:picMkLst>
        </pc:picChg>
      </pc:sldChg>
      <pc:sldChg chg="del">
        <pc:chgData name="Dominique BOCCON-DOURE" userId="169aeacd-3dd1-4a93-8a6e-d1637a0c3087" providerId="ADAL" clId="{D12FB2D6-5E44-4A61-A2E8-9ADDD2731BBD}" dt="2022-01-14T13:51:24.330" v="1867" actId="2696"/>
        <pc:sldMkLst>
          <pc:docMk/>
          <pc:sldMk cId="1771829657" sldId="312"/>
        </pc:sldMkLst>
      </pc:sldChg>
      <pc:sldChg chg="del">
        <pc:chgData name="Dominique BOCCON-DOURE" userId="169aeacd-3dd1-4a93-8a6e-d1637a0c3087" providerId="ADAL" clId="{D12FB2D6-5E44-4A61-A2E8-9ADDD2731BBD}" dt="2022-01-14T13:51:19.012" v="1866" actId="2696"/>
        <pc:sldMkLst>
          <pc:docMk/>
          <pc:sldMk cId="2243216311" sldId="313"/>
        </pc:sldMkLst>
      </pc:sldChg>
      <pc:sldChg chg="add del">
        <pc:chgData name="Dominique BOCCON-DOURE" userId="169aeacd-3dd1-4a93-8a6e-d1637a0c3087" providerId="ADAL" clId="{D12FB2D6-5E44-4A61-A2E8-9ADDD2731BBD}" dt="2022-01-14T13:50:44.222" v="1865" actId="2696"/>
        <pc:sldMkLst>
          <pc:docMk/>
          <pc:sldMk cId="2443700155" sldId="327"/>
        </pc:sldMkLst>
      </pc:sldChg>
      <pc:sldChg chg="delSp modSp add mod">
        <pc:chgData name="Dominique BOCCON-DOURE" userId="169aeacd-3dd1-4a93-8a6e-d1637a0c3087" providerId="ADAL" clId="{D12FB2D6-5E44-4A61-A2E8-9ADDD2731BBD}" dt="2022-01-21T14:37:29.899" v="3331" actId="20577"/>
        <pc:sldMkLst>
          <pc:docMk/>
          <pc:sldMk cId="2913181854" sldId="328"/>
        </pc:sldMkLst>
        <pc:spChg chg="mod">
          <ac:chgData name="Dominique BOCCON-DOURE" userId="169aeacd-3dd1-4a93-8a6e-d1637a0c3087" providerId="ADAL" clId="{D12FB2D6-5E44-4A61-A2E8-9ADDD2731BBD}" dt="2022-01-14T13:51:47.272" v="1869" actId="20577"/>
          <ac:spMkLst>
            <pc:docMk/>
            <pc:sldMk cId="2913181854" sldId="328"/>
            <ac:spMk id="2" creationId="{F70527A2-C7D5-47E0-9865-E5079BD6F9F6}"/>
          </ac:spMkLst>
        </pc:spChg>
        <pc:spChg chg="mod">
          <ac:chgData name="Dominique BOCCON-DOURE" userId="169aeacd-3dd1-4a93-8a6e-d1637a0c3087" providerId="ADAL" clId="{D12FB2D6-5E44-4A61-A2E8-9ADDD2731BBD}" dt="2022-01-14T11:43:52.483" v="1747" actId="255"/>
          <ac:spMkLst>
            <pc:docMk/>
            <pc:sldMk cId="2913181854" sldId="328"/>
            <ac:spMk id="5" creationId="{00000000-0000-0000-0000-000000000000}"/>
          </ac:spMkLst>
        </pc:spChg>
        <pc:spChg chg="mod">
          <ac:chgData name="Dominique BOCCON-DOURE" userId="169aeacd-3dd1-4a93-8a6e-d1637a0c3087" providerId="ADAL" clId="{D12FB2D6-5E44-4A61-A2E8-9ADDD2731BBD}" dt="2022-01-21T14:37:29.899" v="3331" actId="20577"/>
          <ac:spMkLst>
            <pc:docMk/>
            <pc:sldMk cId="2913181854" sldId="328"/>
            <ac:spMk id="7" creationId="{643D79A5-7CD9-4A24-8FB6-975244DDE996}"/>
          </ac:spMkLst>
        </pc:spChg>
        <pc:spChg chg="del">
          <ac:chgData name="Dominique BOCCON-DOURE" userId="169aeacd-3dd1-4a93-8a6e-d1637a0c3087" providerId="ADAL" clId="{D12FB2D6-5E44-4A61-A2E8-9ADDD2731BBD}" dt="2022-01-14T11:45:21.702" v="1855" actId="478"/>
          <ac:spMkLst>
            <pc:docMk/>
            <pc:sldMk cId="2913181854" sldId="328"/>
            <ac:spMk id="8" creationId="{983A7243-A85A-445A-8580-1CD0600761E3}"/>
          </ac:spMkLst>
        </pc:spChg>
        <pc:spChg chg="del mod">
          <ac:chgData name="Dominique BOCCON-DOURE" userId="169aeacd-3dd1-4a93-8a6e-d1637a0c3087" providerId="ADAL" clId="{D12FB2D6-5E44-4A61-A2E8-9ADDD2731BBD}" dt="2022-01-14T11:45:42.942" v="1861" actId="478"/>
          <ac:spMkLst>
            <pc:docMk/>
            <pc:sldMk cId="2913181854" sldId="328"/>
            <ac:spMk id="9" creationId="{356F35D6-A7C0-4A47-B7CA-5563E4AFF422}"/>
          </ac:spMkLst>
        </pc:spChg>
        <pc:picChg chg="mod">
          <ac:chgData name="Dominique BOCCON-DOURE" userId="169aeacd-3dd1-4a93-8a6e-d1637a0c3087" providerId="ADAL" clId="{D12FB2D6-5E44-4A61-A2E8-9ADDD2731BBD}" dt="2022-01-14T11:43:42.964" v="1745" actId="14100"/>
          <ac:picMkLst>
            <pc:docMk/>
            <pc:sldMk cId="2913181854" sldId="328"/>
            <ac:picMk id="3" creationId="{F8374FD4-B3E1-455C-84B0-587CF626E709}"/>
          </ac:picMkLst>
        </pc:picChg>
        <pc:picChg chg="mod">
          <ac:chgData name="Dominique BOCCON-DOURE" userId="169aeacd-3dd1-4a93-8a6e-d1637a0c3087" providerId="ADAL" clId="{D12FB2D6-5E44-4A61-A2E8-9ADDD2731BBD}" dt="2022-01-14T11:45:37.108" v="1859" actId="1076"/>
          <ac:picMkLst>
            <pc:docMk/>
            <pc:sldMk cId="2913181854" sldId="328"/>
            <ac:picMk id="6" creationId="{6429BDB1-740E-4FD7-929D-2D3A331BFDA3}"/>
          </ac:picMkLst>
        </pc:picChg>
        <pc:picChg chg="del">
          <ac:chgData name="Dominique BOCCON-DOURE" userId="169aeacd-3dd1-4a93-8a6e-d1637a0c3087" providerId="ADAL" clId="{D12FB2D6-5E44-4A61-A2E8-9ADDD2731BBD}" dt="2022-01-14T11:45:19.571" v="1854" actId="478"/>
          <ac:picMkLst>
            <pc:docMk/>
            <pc:sldMk cId="2913181854" sldId="328"/>
            <ac:picMk id="11" creationId="{AADAE099-7030-485D-B4DF-1FBFA168B3B6}"/>
          </ac:picMkLst>
        </pc:picChg>
        <pc:picChg chg="mod">
          <ac:chgData name="Dominique BOCCON-DOURE" userId="169aeacd-3dd1-4a93-8a6e-d1637a0c3087" providerId="ADAL" clId="{D12FB2D6-5E44-4A61-A2E8-9ADDD2731BBD}" dt="2022-01-14T14:12:58.958" v="2245" actId="1076"/>
          <ac:picMkLst>
            <pc:docMk/>
            <pc:sldMk cId="2913181854" sldId="328"/>
            <ac:picMk id="12" creationId="{CDEE59D0-B011-4F50-864F-4F92B9060EF6}"/>
          </ac:picMkLst>
        </pc:picChg>
      </pc:sldChg>
      <pc:sldChg chg="addSp modSp add mod">
        <pc:chgData name="Dominique BOCCON-DOURE" userId="169aeacd-3dd1-4a93-8a6e-d1637a0c3087" providerId="ADAL" clId="{D12FB2D6-5E44-4A61-A2E8-9ADDD2731BBD}" dt="2022-01-21T14:42:23.022" v="3454" actId="20577"/>
        <pc:sldMkLst>
          <pc:docMk/>
          <pc:sldMk cId="1656735960" sldId="329"/>
        </pc:sldMkLst>
        <pc:spChg chg="add mod">
          <ac:chgData name="Dominique BOCCON-DOURE" userId="169aeacd-3dd1-4a93-8a6e-d1637a0c3087" providerId="ADAL" clId="{D12FB2D6-5E44-4A61-A2E8-9ADDD2731BBD}" dt="2022-01-21T14:42:23.022" v="3454" actId="20577"/>
          <ac:spMkLst>
            <pc:docMk/>
            <pc:sldMk cId="1656735960" sldId="329"/>
            <ac:spMk id="2" creationId="{FBBD7CE4-3221-4D3A-A883-B67C1B21528B}"/>
          </ac:spMkLst>
        </pc:spChg>
        <pc:spChg chg="mod">
          <ac:chgData name="Dominique BOCCON-DOURE" userId="169aeacd-3dd1-4a93-8a6e-d1637a0c3087" providerId="ADAL" clId="{D12FB2D6-5E44-4A61-A2E8-9ADDD2731BBD}" dt="2022-01-14T15:53:41.223" v="2580" actId="14100"/>
          <ac:spMkLst>
            <pc:docMk/>
            <pc:sldMk cId="1656735960" sldId="329"/>
            <ac:spMk id="3" creationId="{00000000-0000-0000-0000-000000000000}"/>
          </ac:spMkLst>
        </pc:spChg>
        <pc:picChg chg="add mod">
          <ac:chgData name="Dominique BOCCON-DOURE" userId="169aeacd-3dd1-4a93-8a6e-d1637a0c3087" providerId="ADAL" clId="{D12FB2D6-5E44-4A61-A2E8-9ADDD2731BBD}" dt="2022-01-21T14:40:44.461" v="3339" actId="1076"/>
          <ac:picMkLst>
            <pc:docMk/>
            <pc:sldMk cId="1656735960" sldId="329"/>
            <ac:picMk id="5" creationId="{F370AA78-E7DE-44FE-907F-49CD81473C49}"/>
          </ac:picMkLst>
        </pc:picChg>
      </pc:sldChg>
      <pc:sldChg chg="addSp modSp add mod">
        <pc:chgData name="Dominique BOCCON-DOURE" userId="169aeacd-3dd1-4a93-8a6e-d1637a0c3087" providerId="ADAL" clId="{D12FB2D6-5E44-4A61-A2E8-9ADDD2731BBD}" dt="2022-01-18T16:05:55.009" v="3324" actId="20577"/>
        <pc:sldMkLst>
          <pc:docMk/>
          <pc:sldMk cId="3837048081" sldId="330"/>
        </pc:sldMkLst>
        <pc:spChg chg="mod">
          <ac:chgData name="Dominique BOCCON-DOURE" userId="169aeacd-3dd1-4a93-8a6e-d1637a0c3087" providerId="ADAL" clId="{D12FB2D6-5E44-4A61-A2E8-9ADDD2731BBD}" dt="2022-01-14T16:05:27.991" v="3225" actId="14100"/>
          <ac:spMkLst>
            <pc:docMk/>
            <pc:sldMk cId="3837048081" sldId="330"/>
            <ac:spMk id="3" creationId="{00000000-0000-0000-0000-000000000000}"/>
          </ac:spMkLst>
        </pc:spChg>
        <pc:spChg chg="add mod">
          <ac:chgData name="Dominique BOCCON-DOURE" userId="169aeacd-3dd1-4a93-8a6e-d1637a0c3087" providerId="ADAL" clId="{D12FB2D6-5E44-4A61-A2E8-9ADDD2731BBD}" dt="2022-01-18T16:05:55.009" v="3324" actId="20577"/>
          <ac:spMkLst>
            <pc:docMk/>
            <pc:sldMk cId="3837048081" sldId="330"/>
            <ac:spMk id="5" creationId="{51C69045-A4A9-4C3F-8694-B8647D88F65D}"/>
          </ac:spMkLst>
        </pc:spChg>
        <pc:picChg chg="add mod">
          <ac:chgData name="Dominique BOCCON-DOURE" userId="169aeacd-3dd1-4a93-8a6e-d1637a0c3087" providerId="ADAL" clId="{D12FB2D6-5E44-4A61-A2E8-9ADDD2731BBD}" dt="2022-01-14T16:10:37.623" v="3318" actId="1076"/>
          <ac:picMkLst>
            <pc:docMk/>
            <pc:sldMk cId="3837048081" sldId="330"/>
            <ac:picMk id="4" creationId="{8BFFEE22-7633-4FE4-B90B-C8B228138C2E}"/>
          </ac:picMkLst>
        </pc:picChg>
      </pc:sldChg>
    </pc:docChg>
  </pc:docChgLst>
  <pc:docChgLst>
    <pc:chgData name="Eric LEMAIRE" userId="S::e.lemaire@ot73smb.fr::a85cc679-ac56-4d50-8b66-4b5bda7db8ab" providerId="AD" clId="Web-{2805C470-D4C3-0E77-73B8-E03C4B617571}"/>
    <pc:docChg chg="addSld modSld sldOrd">
      <pc:chgData name="Eric LEMAIRE" userId="S::e.lemaire@ot73smb.fr::a85cc679-ac56-4d50-8b66-4b5bda7db8ab" providerId="AD" clId="Web-{2805C470-D4C3-0E77-73B8-E03C4B617571}" dt="2021-01-25T15:54:14.433" v="2021" actId="20577"/>
      <pc:docMkLst>
        <pc:docMk/>
      </pc:docMkLst>
      <pc:sldChg chg="modSp">
        <pc:chgData name="Eric LEMAIRE" userId="S::e.lemaire@ot73smb.fr::a85cc679-ac56-4d50-8b66-4b5bda7db8ab" providerId="AD" clId="Web-{2805C470-D4C3-0E77-73B8-E03C4B617571}" dt="2021-01-25T10:51:46.832" v="497" actId="20577"/>
        <pc:sldMkLst>
          <pc:docMk/>
          <pc:sldMk cId="2168675453" sldId="302"/>
        </pc:sldMkLst>
        <pc:spChg chg="mod">
          <ac:chgData name="Eric LEMAIRE" userId="S::e.lemaire@ot73smb.fr::a85cc679-ac56-4d50-8b66-4b5bda7db8ab" providerId="AD" clId="Web-{2805C470-D4C3-0E77-73B8-E03C4B617571}" dt="2021-01-25T10:51:46.832" v="497" actId="20577"/>
          <ac:spMkLst>
            <pc:docMk/>
            <pc:sldMk cId="2168675453" sldId="302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2805C470-D4C3-0E77-73B8-E03C4B617571}" dt="2021-01-25T13:15:46.817" v="1587" actId="20577"/>
        <pc:sldMkLst>
          <pc:docMk/>
          <pc:sldMk cId="148372141" sldId="303"/>
        </pc:sldMkLst>
        <pc:spChg chg="mod">
          <ac:chgData name="Eric LEMAIRE" userId="S::e.lemaire@ot73smb.fr::a85cc679-ac56-4d50-8b66-4b5bda7db8ab" providerId="AD" clId="Web-{2805C470-D4C3-0E77-73B8-E03C4B617571}" dt="2021-01-25T13:15:46.817" v="1587" actId="20577"/>
          <ac:spMkLst>
            <pc:docMk/>
            <pc:sldMk cId="148372141" sldId="303"/>
            <ac:spMk id="3" creationId="{00000000-0000-0000-0000-000000000000}"/>
          </ac:spMkLst>
        </pc:spChg>
        <pc:spChg chg="mod">
          <ac:chgData name="Eric LEMAIRE" userId="S::e.lemaire@ot73smb.fr::a85cc679-ac56-4d50-8b66-4b5bda7db8ab" providerId="AD" clId="Web-{2805C470-D4C3-0E77-73B8-E03C4B617571}" dt="2021-01-25T13:15:13.537" v="1575" actId="20577"/>
          <ac:spMkLst>
            <pc:docMk/>
            <pc:sldMk cId="148372141" sldId="303"/>
            <ac:spMk id="10" creationId="{9172B36A-23AA-4F3B-BAF2-F0CFD3B608AC}"/>
          </ac:spMkLst>
        </pc:spChg>
      </pc:sldChg>
      <pc:sldChg chg="addSp delSp modSp ord">
        <pc:chgData name="Eric LEMAIRE" userId="S::e.lemaire@ot73smb.fr::a85cc679-ac56-4d50-8b66-4b5bda7db8ab" providerId="AD" clId="Web-{2805C470-D4C3-0E77-73B8-E03C4B617571}" dt="2021-01-25T15:54:14.433" v="2021" actId="20577"/>
        <pc:sldMkLst>
          <pc:docMk/>
          <pc:sldMk cId="4244687707" sldId="304"/>
        </pc:sldMkLst>
        <pc:spChg chg="mod">
          <ac:chgData name="Eric LEMAIRE" userId="S::e.lemaire@ot73smb.fr::a85cc679-ac56-4d50-8b66-4b5bda7db8ab" providerId="AD" clId="Web-{2805C470-D4C3-0E77-73B8-E03C4B617571}" dt="2021-01-25T13:33:25.743" v="1852" actId="20577"/>
          <ac:spMkLst>
            <pc:docMk/>
            <pc:sldMk cId="4244687707" sldId="304"/>
            <ac:spMk id="2" creationId="{EB5C74D7-364B-408A-AFB5-31CCA542FA2E}"/>
          </ac:spMkLst>
        </pc:spChg>
        <pc:spChg chg="mod">
          <ac:chgData name="Eric LEMAIRE" userId="S::e.lemaire@ot73smb.fr::a85cc679-ac56-4d50-8b66-4b5bda7db8ab" providerId="AD" clId="Web-{2805C470-D4C3-0E77-73B8-E03C4B617571}" dt="2021-01-25T13:32:55.978" v="1849" actId="20577"/>
          <ac:spMkLst>
            <pc:docMk/>
            <pc:sldMk cId="4244687707" sldId="304"/>
            <ac:spMk id="3" creationId="{00000000-0000-0000-0000-000000000000}"/>
          </ac:spMkLst>
        </pc:spChg>
        <pc:spChg chg="mod">
          <ac:chgData name="Eric LEMAIRE" userId="S::e.lemaire@ot73smb.fr::a85cc679-ac56-4d50-8b66-4b5bda7db8ab" providerId="AD" clId="Web-{2805C470-D4C3-0E77-73B8-E03C4B617571}" dt="2021-01-25T15:54:14.433" v="2021" actId="20577"/>
          <ac:spMkLst>
            <pc:docMk/>
            <pc:sldMk cId="4244687707" sldId="304"/>
            <ac:spMk id="5" creationId="{AC13B64E-DA4C-4E70-90F1-842CA5DA005D}"/>
          </ac:spMkLst>
        </pc:spChg>
        <pc:picChg chg="add mod">
          <ac:chgData name="Eric LEMAIRE" userId="S::e.lemaire@ot73smb.fr::a85cc679-ac56-4d50-8b66-4b5bda7db8ab" providerId="AD" clId="Web-{2805C470-D4C3-0E77-73B8-E03C4B617571}" dt="2021-01-25T13:34:10.399" v="1857" actId="1076"/>
          <ac:picMkLst>
            <pc:docMk/>
            <pc:sldMk cId="4244687707" sldId="304"/>
            <ac:picMk id="4" creationId="{958E9095-29E7-471A-8F67-D27A7E09D92D}"/>
          </ac:picMkLst>
        </pc:picChg>
        <pc:picChg chg="add del mod">
          <ac:chgData name="Eric LEMAIRE" userId="S::e.lemaire@ot73smb.fr::a85cc679-ac56-4d50-8b66-4b5bda7db8ab" providerId="AD" clId="Web-{2805C470-D4C3-0E77-73B8-E03C4B617571}" dt="2021-01-25T11:06:01.696" v="967"/>
          <ac:picMkLst>
            <pc:docMk/>
            <pc:sldMk cId="4244687707" sldId="304"/>
            <ac:picMk id="7" creationId="{5CBDF471-6D94-4AD3-BA18-67C1BC660527}"/>
          </ac:picMkLst>
        </pc:picChg>
        <pc:picChg chg="add mod">
          <ac:chgData name="Eric LEMAIRE" userId="S::e.lemaire@ot73smb.fr::a85cc679-ac56-4d50-8b66-4b5bda7db8ab" providerId="AD" clId="Web-{2805C470-D4C3-0E77-73B8-E03C4B617571}" dt="2021-01-25T13:34:20.274" v="1858" actId="1076"/>
          <ac:picMkLst>
            <pc:docMk/>
            <pc:sldMk cId="4244687707" sldId="304"/>
            <ac:picMk id="8" creationId="{8F3E9E1F-7935-4042-BA78-A8B3B64A8AC9}"/>
          </ac:picMkLst>
        </pc:picChg>
      </pc:sldChg>
      <pc:sldChg chg="modSp">
        <pc:chgData name="Eric LEMAIRE" userId="S::e.lemaire@ot73smb.fr::a85cc679-ac56-4d50-8b66-4b5bda7db8ab" providerId="AD" clId="Web-{2805C470-D4C3-0E77-73B8-E03C4B617571}" dt="2021-01-25T15:07:32.009" v="2015" actId="20577"/>
        <pc:sldMkLst>
          <pc:docMk/>
          <pc:sldMk cId="3950819716" sldId="305"/>
        </pc:sldMkLst>
        <pc:spChg chg="mod">
          <ac:chgData name="Eric LEMAIRE" userId="S::e.lemaire@ot73smb.fr::a85cc679-ac56-4d50-8b66-4b5bda7db8ab" providerId="AD" clId="Web-{2805C470-D4C3-0E77-73B8-E03C4B617571}" dt="2021-01-25T15:07:32.009" v="2015" actId="20577"/>
          <ac:spMkLst>
            <pc:docMk/>
            <pc:sldMk cId="3950819716" sldId="305"/>
            <ac:spMk id="3" creationId="{00000000-0000-0000-0000-000000000000}"/>
          </ac:spMkLst>
        </pc:spChg>
      </pc:sldChg>
      <pc:sldChg chg="modSp">
        <pc:chgData name="Eric LEMAIRE" userId="S::e.lemaire@ot73smb.fr::a85cc679-ac56-4d50-8b66-4b5bda7db8ab" providerId="AD" clId="Web-{2805C470-D4C3-0E77-73B8-E03C4B617571}" dt="2021-01-25T14:51:40.935" v="1988" actId="20577"/>
        <pc:sldMkLst>
          <pc:docMk/>
          <pc:sldMk cId="1810744857" sldId="309"/>
        </pc:sldMkLst>
        <pc:spChg chg="mod">
          <ac:chgData name="Eric LEMAIRE" userId="S::e.lemaire@ot73smb.fr::a85cc679-ac56-4d50-8b66-4b5bda7db8ab" providerId="AD" clId="Web-{2805C470-D4C3-0E77-73B8-E03C4B617571}" dt="2021-01-25T14:51:40.935" v="1988" actId="20577"/>
          <ac:spMkLst>
            <pc:docMk/>
            <pc:sldMk cId="1810744857" sldId="309"/>
            <ac:spMk id="3" creationId="{A7409DFF-F0EB-4369-A068-C1CD36DB944B}"/>
          </ac:spMkLst>
        </pc:spChg>
      </pc:sldChg>
      <pc:sldChg chg="modSp">
        <pc:chgData name="Eric LEMAIRE" userId="S::e.lemaire@ot73smb.fr::a85cc679-ac56-4d50-8b66-4b5bda7db8ab" providerId="AD" clId="Web-{2805C470-D4C3-0E77-73B8-E03C4B617571}" dt="2021-01-25T15:53:28.620" v="2017" actId="20577"/>
        <pc:sldMkLst>
          <pc:docMk/>
          <pc:sldMk cId="3899600251" sldId="314"/>
        </pc:sldMkLst>
        <pc:spChg chg="mod">
          <ac:chgData name="Eric LEMAIRE" userId="S::e.lemaire@ot73smb.fr::a85cc679-ac56-4d50-8b66-4b5bda7db8ab" providerId="AD" clId="Web-{2805C470-D4C3-0E77-73B8-E03C4B617571}" dt="2021-01-25T15:53:28.620" v="2017" actId="20577"/>
          <ac:spMkLst>
            <pc:docMk/>
            <pc:sldMk cId="3899600251" sldId="314"/>
            <ac:spMk id="10" creationId="{9172B36A-23AA-4F3B-BAF2-F0CFD3B608AC}"/>
          </ac:spMkLst>
        </pc:spChg>
      </pc:sldChg>
      <pc:sldChg chg="addSp modSp">
        <pc:chgData name="Eric LEMAIRE" userId="S::e.lemaire@ot73smb.fr::a85cc679-ac56-4d50-8b66-4b5bda7db8ab" providerId="AD" clId="Web-{2805C470-D4C3-0E77-73B8-E03C4B617571}" dt="2021-01-25T11:00:33.538" v="872" actId="1076"/>
        <pc:sldMkLst>
          <pc:docMk/>
          <pc:sldMk cId="2949965470" sldId="315"/>
        </pc:sldMkLst>
        <pc:spChg chg="mod">
          <ac:chgData name="Eric LEMAIRE" userId="S::e.lemaire@ot73smb.fr::a85cc679-ac56-4d50-8b66-4b5bda7db8ab" providerId="AD" clId="Web-{2805C470-D4C3-0E77-73B8-E03C4B617571}" dt="2021-01-25T11:00:28.850" v="871" actId="20577"/>
          <ac:spMkLst>
            <pc:docMk/>
            <pc:sldMk cId="2949965470" sldId="315"/>
            <ac:spMk id="10" creationId="{9172B36A-23AA-4F3B-BAF2-F0CFD3B608AC}"/>
          </ac:spMkLst>
        </pc:spChg>
        <pc:picChg chg="add mod">
          <ac:chgData name="Eric LEMAIRE" userId="S::e.lemaire@ot73smb.fr::a85cc679-ac56-4d50-8b66-4b5bda7db8ab" providerId="AD" clId="Web-{2805C470-D4C3-0E77-73B8-E03C4B617571}" dt="2021-01-25T11:00:33.538" v="872" actId="1076"/>
          <ac:picMkLst>
            <pc:docMk/>
            <pc:sldMk cId="2949965470" sldId="315"/>
            <ac:picMk id="2" creationId="{AC382DD8-73FC-4184-B42C-9E1172670D39}"/>
          </ac:picMkLst>
        </pc:picChg>
      </pc:sldChg>
      <pc:sldChg chg="addSp modSp add replId">
        <pc:chgData name="Eric LEMAIRE" userId="S::e.lemaire@ot73smb.fr::a85cc679-ac56-4d50-8b66-4b5bda7db8ab" providerId="AD" clId="Web-{2805C470-D4C3-0E77-73B8-E03C4B617571}" dt="2021-01-25T13:04:40.480" v="1201" actId="20577"/>
        <pc:sldMkLst>
          <pc:docMk/>
          <pc:sldMk cId="3504287364" sldId="316"/>
        </pc:sldMkLst>
        <pc:spChg chg="mod">
          <ac:chgData name="Eric LEMAIRE" userId="S::e.lemaire@ot73smb.fr::a85cc679-ac56-4d50-8b66-4b5bda7db8ab" providerId="AD" clId="Web-{2805C470-D4C3-0E77-73B8-E03C4B617571}" dt="2021-01-25T10:53:08.051" v="530" actId="20577"/>
          <ac:spMkLst>
            <pc:docMk/>
            <pc:sldMk cId="3504287364" sldId="316"/>
            <ac:spMk id="3" creationId="{00000000-0000-0000-0000-000000000000}"/>
          </ac:spMkLst>
        </pc:spChg>
        <pc:spChg chg="add mod">
          <ac:chgData name="Eric LEMAIRE" userId="S::e.lemaire@ot73smb.fr::a85cc679-ac56-4d50-8b66-4b5bda7db8ab" providerId="AD" clId="Web-{2805C470-D4C3-0E77-73B8-E03C4B617571}" dt="2021-01-25T13:01:57.200" v="1126" actId="1076"/>
          <ac:spMkLst>
            <pc:docMk/>
            <pc:sldMk cId="3504287364" sldId="316"/>
            <ac:spMk id="5" creationId="{FC9785A6-B743-43A4-969C-84B1E5C46055}"/>
          </ac:spMkLst>
        </pc:spChg>
        <pc:spChg chg="add mod">
          <ac:chgData name="Eric LEMAIRE" userId="S::e.lemaire@ot73smb.fr::a85cc679-ac56-4d50-8b66-4b5bda7db8ab" providerId="AD" clId="Web-{2805C470-D4C3-0E77-73B8-E03C4B617571}" dt="2021-01-25T13:01:43.013" v="1125" actId="1076"/>
          <ac:spMkLst>
            <pc:docMk/>
            <pc:sldMk cId="3504287364" sldId="316"/>
            <ac:spMk id="7" creationId="{45F92D56-8B45-48EA-A8CC-E24854BC3470}"/>
          </ac:spMkLst>
        </pc:spChg>
        <pc:spChg chg="add mod">
          <ac:chgData name="Eric LEMAIRE" userId="S::e.lemaire@ot73smb.fr::a85cc679-ac56-4d50-8b66-4b5bda7db8ab" providerId="AD" clId="Web-{2805C470-D4C3-0E77-73B8-E03C4B617571}" dt="2021-01-25T13:04:40.480" v="1201" actId="20577"/>
          <ac:spMkLst>
            <pc:docMk/>
            <pc:sldMk cId="3504287364" sldId="316"/>
            <ac:spMk id="8" creationId="{0032F042-EA44-4FB4-8EB8-0C208FCDE94C}"/>
          </ac:spMkLst>
        </pc:spChg>
        <pc:spChg chg="mod">
          <ac:chgData name="Eric LEMAIRE" userId="S::e.lemaire@ot73smb.fr::a85cc679-ac56-4d50-8b66-4b5bda7db8ab" providerId="AD" clId="Web-{2805C470-D4C3-0E77-73B8-E03C4B617571}" dt="2021-01-25T12:55:58.907" v="1084" actId="20577"/>
          <ac:spMkLst>
            <pc:docMk/>
            <pc:sldMk cId="3504287364" sldId="316"/>
            <ac:spMk id="10" creationId="{9172B36A-23AA-4F3B-BAF2-F0CFD3B608AC}"/>
          </ac:spMkLst>
        </pc:spChg>
        <pc:picChg chg="add mod">
          <ac:chgData name="Eric LEMAIRE" userId="S::e.lemaire@ot73smb.fr::a85cc679-ac56-4d50-8b66-4b5bda7db8ab" providerId="AD" clId="Web-{2805C470-D4C3-0E77-73B8-E03C4B617571}" dt="2021-01-25T13:01:34.247" v="1122" actId="1076"/>
          <ac:picMkLst>
            <pc:docMk/>
            <pc:sldMk cId="3504287364" sldId="316"/>
            <ac:picMk id="2" creationId="{00CE4E44-0E8E-487B-85A6-758FB0910250}"/>
          </ac:picMkLst>
        </pc:picChg>
      </pc:sldChg>
      <pc:sldChg chg="modSp add replId">
        <pc:chgData name="Eric LEMAIRE" userId="S::e.lemaire@ot73smb.fr::a85cc679-ac56-4d50-8b66-4b5bda7db8ab" providerId="AD" clId="Web-{2805C470-D4C3-0E77-73B8-E03C4B617571}" dt="2021-01-25T13:26:09.670" v="1848" actId="20577"/>
        <pc:sldMkLst>
          <pc:docMk/>
          <pc:sldMk cId="2095688429" sldId="318"/>
        </pc:sldMkLst>
        <pc:spChg chg="mod">
          <ac:chgData name="Eric LEMAIRE" userId="S::e.lemaire@ot73smb.fr::a85cc679-ac56-4d50-8b66-4b5bda7db8ab" providerId="AD" clId="Web-{2805C470-D4C3-0E77-73B8-E03C4B617571}" dt="2021-01-25T13:19:44.970" v="1660" actId="14100"/>
          <ac:spMkLst>
            <pc:docMk/>
            <pc:sldMk cId="2095688429" sldId="318"/>
            <ac:spMk id="3" creationId="{00000000-0000-0000-0000-000000000000}"/>
          </ac:spMkLst>
        </pc:spChg>
        <pc:spChg chg="mod">
          <ac:chgData name="Eric LEMAIRE" userId="S::e.lemaire@ot73smb.fr::a85cc679-ac56-4d50-8b66-4b5bda7db8ab" providerId="AD" clId="Web-{2805C470-D4C3-0E77-73B8-E03C4B617571}" dt="2021-01-25T13:26:09.670" v="1848" actId="20577"/>
          <ac:spMkLst>
            <pc:docMk/>
            <pc:sldMk cId="2095688429" sldId="318"/>
            <ac:spMk id="10" creationId="{9172B36A-23AA-4F3B-BAF2-F0CFD3B608AC}"/>
          </ac:spMkLst>
        </pc:spChg>
      </pc:sldChg>
    </pc:docChg>
  </pc:docChgLst>
  <pc:docChgLst>
    <pc:chgData name="Dominique BOCCON-DOURE" userId="S::d.boccon-doure@ot73smb.fr::169aeacd-3dd1-4a93-8a6e-d1637a0c3087" providerId="AD" clId="Web-{7EBA6DA7-68D0-9CA1-4ADC-0227A0A349B9}"/>
    <pc:docChg chg="modSld">
      <pc:chgData name="Dominique BOCCON-DOURE" userId="S::d.boccon-doure@ot73smb.fr::169aeacd-3dd1-4a93-8a6e-d1637a0c3087" providerId="AD" clId="Web-{7EBA6DA7-68D0-9CA1-4ADC-0227A0A349B9}" dt="2021-01-25T16:37:03.258" v="11" actId="20577"/>
      <pc:docMkLst>
        <pc:docMk/>
      </pc:docMkLst>
      <pc:sldChg chg="modSp">
        <pc:chgData name="Dominique BOCCON-DOURE" userId="S::d.boccon-doure@ot73smb.fr::169aeacd-3dd1-4a93-8a6e-d1637a0c3087" providerId="AD" clId="Web-{7EBA6DA7-68D0-9CA1-4ADC-0227A0A349B9}" dt="2021-01-25T16:37:03.258" v="11" actId="20577"/>
        <pc:sldMkLst>
          <pc:docMk/>
          <pc:sldMk cId="1094603074" sldId="295"/>
        </pc:sldMkLst>
        <pc:spChg chg="mod">
          <ac:chgData name="Dominique BOCCON-DOURE" userId="S::d.boccon-doure@ot73smb.fr::169aeacd-3dd1-4a93-8a6e-d1637a0c3087" providerId="AD" clId="Web-{7EBA6DA7-68D0-9CA1-4ADC-0227A0A349B9}" dt="2021-01-25T16:37:03.258" v="11" actId="20577"/>
          <ac:spMkLst>
            <pc:docMk/>
            <pc:sldMk cId="1094603074" sldId="295"/>
            <ac:spMk id="3" creationId="{00000000-0000-0000-0000-000000000000}"/>
          </ac:spMkLst>
        </pc:spChg>
      </pc:sldChg>
      <pc:sldChg chg="delSp">
        <pc:chgData name="Dominique BOCCON-DOURE" userId="S::d.boccon-doure@ot73smb.fr::169aeacd-3dd1-4a93-8a6e-d1637a0c3087" providerId="AD" clId="Web-{7EBA6DA7-68D0-9CA1-4ADC-0227A0A349B9}" dt="2021-01-25T16:24:49.050" v="0"/>
        <pc:sldMkLst>
          <pc:docMk/>
          <pc:sldMk cId="3027546064" sldId="296"/>
        </pc:sldMkLst>
        <pc:spChg chg="del">
          <ac:chgData name="Dominique BOCCON-DOURE" userId="S::d.boccon-doure@ot73smb.fr::169aeacd-3dd1-4a93-8a6e-d1637a0c3087" providerId="AD" clId="Web-{7EBA6DA7-68D0-9CA1-4ADC-0227A0A349B9}" dt="2021-01-25T16:24:49.050" v="0"/>
          <ac:spMkLst>
            <pc:docMk/>
            <pc:sldMk cId="3027546064" sldId="296"/>
            <ac:spMk id="7" creationId="{95EE1D64-B2D3-40E8-B476-4AA3D94CCFC9}"/>
          </ac:spMkLst>
        </pc:spChg>
      </pc:sldChg>
      <pc:sldChg chg="modSp">
        <pc:chgData name="Dominique BOCCON-DOURE" userId="S::d.boccon-doure@ot73smb.fr::169aeacd-3dd1-4a93-8a6e-d1637a0c3087" providerId="AD" clId="Web-{7EBA6DA7-68D0-9CA1-4ADC-0227A0A349B9}" dt="2021-01-25T16:26:40.772" v="7" actId="14100"/>
        <pc:sldMkLst>
          <pc:docMk/>
          <pc:sldMk cId="1588847431" sldId="301"/>
        </pc:sldMkLst>
        <pc:spChg chg="mod">
          <ac:chgData name="Dominique BOCCON-DOURE" userId="S::d.boccon-doure@ot73smb.fr::169aeacd-3dd1-4a93-8a6e-d1637a0c3087" providerId="AD" clId="Web-{7EBA6DA7-68D0-9CA1-4ADC-0227A0A349B9}" dt="2021-01-25T16:26:40.772" v="7" actId="14100"/>
          <ac:spMkLst>
            <pc:docMk/>
            <pc:sldMk cId="1588847431" sldId="301"/>
            <ac:spMk id="4" creationId="{80D1E19C-A19D-4858-97E6-1BFC78A01632}"/>
          </ac:spMkLst>
        </pc:spChg>
      </pc:sldChg>
      <pc:sldChg chg="modSp">
        <pc:chgData name="Dominique BOCCON-DOURE" userId="S::d.boccon-doure@ot73smb.fr::169aeacd-3dd1-4a93-8a6e-d1637a0c3087" providerId="AD" clId="Web-{7EBA6DA7-68D0-9CA1-4ADC-0227A0A349B9}" dt="2021-01-25T16:26:07.162" v="3" actId="20577"/>
        <pc:sldMkLst>
          <pc:docMk/>
          <pc:sldMk cId="2095688429" sldId="318"/>
        </pc:sldMkLst>
        <pc:spChg chg="mod">
          <ac:chgData name="Dominique BOCCON-DOURE" userId="S::d.boccon-doure@ot73smb.fr::169aeacd-3dd1-4a93-8a6e-d1637a0c3087" providerId="AD" clId="Web-{7EBA6DA7-68D0-9CA1-4ADC-0227A0A349B9}" dt="2021-01-25T16:26:07.162" v="3" actId="20577"/>
          <ac:spMkLst>
            <pc:docMk/>
            <pc:sldMk cId="2095688429" sldId="318"/>
            <ac:spMk id="10" creationId="{9172B36A-23AA-4F3B-BAF2-F0CFD3B608AC}"/>
          </ac:spMkLst>
        </pc:spChg>
      </pc:sldChg>
    </pc:docChg>
  </pc:docChgLst>
  <pc:docChgLst>
    <pc:chgData name="Dominique BOCCON-DOURE" userId="S::d.boccon-doure@ot73smb.fr::169aeacd-3dd1-4a93-8a6e-d1637a0c3087" providerId="AD" clId="Web-{A6DE5E46-1EDA-7F5F-9657-97216FDFD926}"/>
    <pc:docChg chg="addSld delSld modSld">
      <pc:chgData name="Dominique BOCCON-DOURE" userId="S::d.boccon-doure@ot73smb.fr::169aeacd-3dd1-4a93-8a6e-d1637a0c3087" providerId="AD" clId="Web-{A6DE5E46-1EDA-7F5F-9657-97216FDFD926}" dt="2021-01-20T13:00:42.106" v="65" actId="1076"/>
      <pc:docMkLst>
        <pc:docMk/>
      </pc:docMkLst>
      <pc:sldChg chg="delSp modSp">
        <pc:chgData name="Dominique BOCCON-DOURE" userId="S::d.boccon-doure@ot73smb.fr::169aeacd-3dd1-4a93-8a6e-d1637a0c3087" providerId="AD" clId="Web-{A6DE5E46-1EDA-7F5F-9657-97216FDFD926}" dt="2021-01-20T12:58:11.261" v="12" actId="14100"/>
        <pc:sldMkLst>
          <pc:docMk/>
          <pc:sldMk cId="321322139" sldId="294"/>
        </pc:sldMkLst>
        <pc:spChg chg="del">
          <ac:chgData name="Dominique BOCCON-DOURE" userId="S::d.boccon-doure@ot73smb.fr::169aeacd-3dd1-4a93-8a6e-d1637a0c3087" providerId="AD" clId="Web-{A6DE5E46-1EDA-7F5F-9657-97216FDFD926}" dt="2021-01-20T12:57:39.307" v="4"/>
          <ac:spMkLst>
            <pc:docMk/>
            <pc:sldMk cId="321322139" sldId="294"/>
            <ac:spMk id="24" creationId="{CD997D7B-3DD4-46F4-8E32-E4136AB5E46D}"/>
          </ac:spMkLst>
        </pc:spChg>
        <pc:spChg chg="mod">
          <ac:chgData name="Dominique BOCCON-DOURE" userId="S::d.boccon-doure@ot73smb.fr::169aeacd-3dd1-4a93-8a6e-d1637a0c3087" providerId="AD" clId="Web-{A6DE5E46-1EDA-7F5F-9657-97216FDFD926}" dt="2021-01-20T12:57:50.401" v="9" actId="1076"/>
          <ac:spMkLst>
            <pc:docMk/>
            <pc:sldMk cId="321322139" sldId="294"/>
            <ac:spMk id="25" creationId="{1D4D6CE3-5A6A-421C-94DB-4208E45E5B0E}"/>
          </ac:spMkLst>
        </pc:spChg>
        <pc:spChg chg="del">
          <ac:chgData name="Dominique BOCCON-DOURE" userId="S::d.boccon-doure@ot73smb.fr::169aeacd-3dd1-4a93-8a6e-d1637a0c3087" providerId="AD" clId="Web-{A6DE5E46-1EDA-7F5F-9657-97216FDFD926}" dt="2021-01-20T12:57:42.464" v="6"/>
          <ac:spMkLst>
            <pc:docMk/>
            <pc:sldMk cId="321322139" sldId="294"/>
            <ac:spMk id="26" creationId="{276E60BC-67F7-48B5-85EF-F1B34B0AF500}"/>
          </ac:spMkLst>
        </pc:spChg>
        <pc:grpChg chg="del">
          <ac:chgData name="Dominique BOCCON-DOURE" userId="S::d.boccon-doure@ot73smb.fr::169aeacd-3dd1-4a93-8a6e-d1637a0c3087" providerId="AD" clId="Web-{A6DE5E46-1EDA-7F5F-9657-97216FDFD926}" dt="2021-01-20T12:57:40.057" v="5"/>
          <ac:grpSpMkLst>
            <pc:docMk/>
            <pc:sldMk cId="321322139" sldId="294"/>
            <ac:grpSpMk id="23" creationId="{34BA3B64-8280-47F8-8A38-06E3BBDC0CFD}"/>
          </ac:grpSpMkLst>
        </pc:grpChg>
        <pc:picChg chg="del">
          <ac:chgData name="Dominique BOCCON-DOURE" userId="S::d.boccon-doure@ot73smb.fr::169aeacd-3dd1-4a93-8a6e-d1637a0c3087" providerId="AD" clId="Web-{A6DE5E46-1EDA-7F5F-9657-97216FDFD926}" dt="2021-01-20T12:57:35.557" v="3"/>
          <ac:picMkLst>
            <pc:docMk/>
            <pc:sldMk cId="321322139" sldId="294"/>
            <ac:picMk id="7" creationId="{695F134A-D09A-400A-9EA8-E36E781829DB}"/>
          </ac:picMkLst>
        </pc:picChg>
        <pc:picChg chg="mod">
          <ac:chgData name="Dominique BOCCON-DOURE" userId="S::d.boccon-doure@ot73smb.fr::169aeacd-3dd1-4a93-8a6e-d1637a0c3087" providerId="AD" clId="Web-{A6DE5E46-1EDA-7F5F-9657-97216FDFD926}" dt="2021-01-20T12:58:11.261" v="12" actId="14100"/>
          <ac:picMkLst>
            <pc:docMk/>
            <pc:sldMk cId="321322139" sldId="294"/>
            <ac:picMk id="9" creationId="{63E81C90-8E6C-4AB1-B35A-606E83851763}"/>
          </ac:picMkLst>
        </pc:picChg>
        <pc:picChg chg="mod">
          <ac:chgData name="Dominique BOCCON-DOURE" userId="S::d.boccon-doure@ot73smb.fr::169aeacd-3dd1-4a93-8a6e-d1637a0c3087" providerId="AD" clId="Web-{A6DE5E46-1EDA-7F5F-9657-97216FDFD926}" dt="2021-01-20T12:58:01.479" v="11" actId="1076"/>
          <ac:picMkLst>
            <pc:docMk/>
            <pc:sldMk cId="321322139" sldId="294"/>
            <ac:picMk id="12" creationId="{FB27A4AA-9225-4A90-BAA0-18BE99107A44}"/>
          </ac:picMkLst>
        </pc:picChg>
        <pc:picChg chg="mod">
          <ac:chgData name="Dominique BOCCON-DOURE" userId="S::d.boccon-doure@ot73smb.fr::169aeacd-3dd1-4a93-8a6e-d1637a0c3087" providerId="AD" clId="Web-{A6DE5E46-1EDA-7F5F-9657-97216FDFD926}" dt="2021-01-20T12:57:48.151" v="8" actId="1076"/>
          <ac:picMkLst>
            <pc:docMk/>
            <pc:sldMk cId="321322139" sldId="294"/>
            <ac:picMk id="14" creationId="{C0B8F5C0-B18C-439C-B834-35CD4EB71985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7:34.667" v="2"/>
          <ac:picMkLst>
            <pc:docMk/>
            <pc:sldMk cId="321322139" sldId="294"/>
            <ac:picMk id="16" creationId="{D7C0C316-7187-4E04-BE6B-C14B9ED1D472}"/>
          </ac:picMkLst>
        </pc:picChg>
      </pc:sldChg>
      <pc:sldChg chg="delSp modSp add del replId">
        <pc:chgData name="Dominique BOCCON-DOURE" userId="S::d.boccon-doure@ot73smb.fr::169aeacd-3dd1-4a93-8a6e-d1637a0c3087" providerId="AD" clId="Web-{A6DE5E46-1EDA-7F5F-9657-97216FDFD926}" dt="2021-01-20T12:59:58.980" v="40"/>
        <pc:sldMkLst>
          <pc:docMk/>
          <pc:sldMk cId="1201586521" sldId="311"/>
        </pc:sldMkLst>
        <pc:spChg chg="del">
          <ac:chgData name="Dominique BOCCON-DOURE" userId="S::d.boccon-doure@ot73smb.fr::169aeacd-3dd1-4a93-8a6e-d1637a0c3087" providerId="AD" clId="Web-{A6DE5E46-1EDA-7F5F-9657-97216FDFD926}" dt="2021-01-20T12:58:52.292" v="28"/>
          <ac:spMkLst>
            <pc:docMk/>
            <pc:sldMk cId="1201586521" sldId="311"/>
            <ac:spMk id="24" creationId="{CD997D7B-3DD4-46F4-8E32-E4136AB5E46D}"/>
          </ac:spMkLst>
        </pc:spChg>
        <pc:spChg chg="del">
          <ac:chgData name="Dominique BOCCON-DOURE" userId="S::d.boccon-doure@ot73smb.fr::169aeacd-3dd1-4a93-8a6e-d1637a0c3087" providerId="AD" clId="Web-{A6DE5E46-1EDA-7F5F-9657-97216FDFD926}" dt="2021-01-20T12:58:48.058" v="27"/>
          <ac:spMkLst>
            <pc:docMk/>
            <pc:sldMk cId="1201586521" sldId="311"/>
            <ac:spMk id="25" creationId="{1D4D6CE3-5A6A-421C-94DB-4208E45E5B0E}"/>
          </ac:spMkLst>
        </pc:spChg>
        <pc:spChg chg="mod">
          <ac:chgData name="Dominique BOCCON-DOURE" userId="S::d.boccon-doure@ot73smb.fr::169aeacd-3dd1-4a93-8a6e-d1637a0c3087" providerId="AD" clId="Web-{A6DE5E46-1EDA-7F5F-9657-97216FDFD926}" dt="2021-01-20T12:59:09.496" v="35" actId="1076"/>
          <ac:spMkLst>
            <pc:docMk/>
            <pc:sldMk cId="1201586521" sldId="311"/>
            <ac:spMk id="26" creationId="{276E60BC-67F7-48B5-85EF-F1B34B0AF500}"/>
          </ac:spMkLst>
        </pc:spChg>
        <pc:grpChg chg="mod">
          <ac:chgData name="Dominique BOCCON-DOURE" userId="S::d.boccon-doure@ot73smb.fr::169aeacd-3dd1-4a93-8a6e-d1637a0c3087" providerId="AD" clId="Web-{A6DE5E46-1EDA-7F5F-9657-97216FDFD926}" dt="2021-01-20T12:59:12.277" v="36" actId="1076"/>
          <ac:grpSpMkLst>
            <pc:docMk/>
            <pc:sldMk cId="1201586521" sldId="311"/>
            <ac:grpSpMk id="23" creationId="{34BA3B64-8280-47F8-8A38-06E3BBDC0CFD}"/>
          </ac:grpSpMkLst>
        </pc:grpChg>
        <pc:picChg chg="mod">
          <ac:chgData name="Dominique BOCCON-DOURE" userId="S::d.boccon-doure@ot73smb.fr::169aeacd-3dd1-4a93-8a6e-d1637a0c3087" providerId="AD" clId="Web-{A6DE5E46-1EDA-7F5F-9657-97216FDFD926}" dt="2021-01-20T12:59:15.308" v="37" actId="1076"/>
          <ac:picMkLst>
            <pc:docMk/>
            <pc:sldMk cId="1201586521" sldId="311"/>
            <ac:picMk id="7" creationId="{695F134A-D09A-400A-9EA8-E36E781829DB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44.933" v="24"/>
          <ac:picMkLst>
            <pc:docMk/>
            <pc:sldMk cId="1201586521" sldId="311"/>
            <ac:picMk id="9" creationId="{63E81C90-8E6C-4AB1-B35A-606E83851763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46.636" v="26"/>
          <ac:picMkLst>
            <pc:docMk/>
            <pc:sldMk cId="1201586521" sldId="311"/>
            <ac:picMk id="12" creationId="{FB27A4AA-9225-4A90-BAA0-18BE99107A44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46.073" v="25"/>
          <ac:picMkLst>
            <pc:docMk/>
            <pc:sldMk cId="1201586521" sldId="311"/>
            <ac:picMk id="14" creationId="{C0B8F5C0-B18C-439C-B834-35CD4EB71985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44.136" v="23"/>
          <ac:picMkLst>
            <pc:docMk/>
            <pc:sldMk cId="1201586521" sldId="311"/>
            <ac:picMk id="16" creationId="{D7C0C316-7187-4E04-BE6B-C14B9ED1D472}"/>
          </ac:picMkLst>
        </pc:picChg>
      </pc:sldChg>
      <pc:sldChg chg="delSp modSp add replId">
        <pc:chgData name="Dominique BOCCON-DOURE" userId="S::d.boccon-doure@ot73smb.fr::169aeacd-3dd1-4a93-8a6e-d1637a0c3087" providerId="AD" clId="Web-{A6DE5E46-1EDA-7F5F-9657-97216FDFD926}" dt="2021-01-20T12:59:40.855" v="38" actId="1076"/>
        <pc:sldMkLst>
          <pc:docMk/>
          <pc:sldMk cId="1771829657" sldId="312"/>
        </pc:sldMkLst>
        <pc:spChg chg="mod">
          <ac:chgData name="Dominique BOCCON-DOURE" userId="S::d.boccon-doure@ot73smb.fr::169aeacd-3dd1-4a93-8a6e-d1637a0c3087" providerId="AD" clId="Web-{A6DE5E46-1EDA-7F5F-9657-97216FDFD926}" dt="2021-01-20T12:59:40.855" v="38" actId="1076"/>
          <ac:spMkLst>
            <pc:docMk/>
            <pc:sldMk cId="1771829657" sldId="312"/>
            <ac:spMk id="24" creationId="{CD997D7B-3DD4-46F4-8E32-E4136AB5E46D}"/>
          </ac:spMkLst>
        </pc:spChg>
        <pc:spChg chg="del">
          <ac:chgData name="Dominique BOCCON-DOURE" userId="S::d.boccon-doure@ot73smb.fr::169aeacd-3dd1-4a93-8a6e-d1637a0c3087" providerId="AD" clId="Web-{A6DE5E46-1EDA-7F5F-9657-97216FDFD926}" dt="2021-01-20T12:58:17.604" v="16"/>
          <ac:spMkLst>
            <pc:docMk/>
            <pc:sldMk cId="1771829657" sldId="312"/>
            <ac:spMk id="25" creationId="{1D4D6CE3-5A6A-421C-94DB-4208E45E5B0E}"/>
          </ac:spMkLst>
        </pc:spChg>
        <pc:spChg chg="del">
          <ac:chgData name="Dominique BOCCON-DOURE" userId="S::d.boccon-doure@ot73smb.fr::169aeacd-3dd1-4a93-8a6e-d1637a0c3087" providerId="AD" clId="Web-{A6DE5E46-1EDA-7F5F-9657-97216FDFD926}" dt="2021-01-20T12:58:28.495" v="21"/>
          <ac:spMkLst>
            <pc:docMk/>
            <pc:sldMk cId="1771829657" sldId="312"/>
            <ac:spMk id="26" creationId="{276E60BC-67F7-48B5-85EF-F1B34B0AF500}"/>
          </ac:spMkLst>
        </pc:spChg>
        <pc:grpChg chg="del">
          <ac:chgData name="Dominique BOCCON-DOURE" userId="S::d.boccon-doure@ot73smb.fr::169aeacd-3dd1-4a93-8a6e-d1637a0c3087" providerId="AD" clId="Web-{A6DE5E46-1EDA-7F5F-9657-97216FDFD926}" dt="2021-01-20T12:58:23.667" v="19"/>
          <ac:grpSpMkLst>
            <pc:docMk/>
            <pc:sldMk cId="1771829657" sldId="312"/>
            <ac:grpSpMk id="23" creationId="{34BA3B64-8280-47F8-8A38-06E3BBDC0CFD}"/>
          </ac:grpSpMkLst>
        </pc:grpChg>
        <pc:picChg chg="del">
          <ac:chgData name="Dominique BOCCON-DOURE" userId="S::d.boccon-doure@ot73smb.fr::169aeacd-3dd1-4a93-8a6e-d1637a0c3087" providerId="AD" clId="Web-{A6DE5E46-1EDA-7F5F-9657-97216FDFD926}" dt="2021-01-20T12:58:22.886" v="18"/>
          <ac:picMkLst>
            <pc:docMk/>
            <pc:sldMk cId="1771829657" sldId="312"/>
            <ac:picMk id="7" creationId="{695F134A-D09A-400A-9EA8-E36E781829DB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14.401" v="13"/>
          <ac:picMkLst>
            <pc:docMk/>
            <pc:sldMk cId="1771829657" sldId="312"/>
            <ac:picMk id="9" creationId="{63E81C90-8E6C-4AB1-B35A-606E83851763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16.370" v="15"/>
          <ac:picMkLst>
            <pc:docMk/>
            <pc:sldMk cId="1771829657" sldId="312"/>
            <ac:picMk id="12" creationId="{FB27A4AA-9225-4A90-BAA0-18BE99107A44}"/>
          </ac:picMkLst>
        </pc:picChg>
        <pc:picChg chg="del">
          <ac:chgData name="Dominique BOCCON-DOURE" userId="S::d.boccon-doure@ot73smb.fr::169aeacd-3dd1-4a93-8a6e-d1637a0c3087" providerId="AD" clId="Web-{A6DE5E46-1EDA-7F5F-9657-97216FDFD926}" dt="2021-01-20T12:58:15.620" v="14"/>
          <ac:picMkLst>
            <pc:docMk/>
            <pc:sldMk cId="1771829657" sldId="312"/>
            <ac:picMk id="14" creationId="{C0B8F5C0-B18C-439C-B834-35CD4EB71985}"/>
          </ac:picMkLst>
        </pc:picChg>
        <pc:picChg chg="mod">
          <ac:chgData name="Dominique BOCCON-DOURE" userId="S::d.boccon-doure@ot73smb.fr::169aeacd-3dd1-4a93-8a6e-d1637a0c3087" providerId="AD" clId="Web-{A6DE5E46-1EDA-7F5F-9657-97216FDFD926}" dt="2021-01-20T12:58:41.292" v="22" actId="1076"/>
          <ac:picMkLst>
            <pc:docMk/>
            <pc:sldMk cId="1771829657" sldId="312"/>
            <ac:picMk id="16" creationId="{D7C0C316-7187-4E04-BE6B-C14B9ED1D472}"/>
          </ac:picMkLst>
        </pc:picChg>
      </pc:sldChg>
      <pc:sldChg chg="addSp delSp modSp add replId">
        <pc:chgData name="Dominique BOCCON-DOURE" userId="S::d.boccon-doure@ot73smb.fr::169aeacd-3dd1-4a93-8a6e-d1637a0c3087" providerId="AD" clId="Web-{A6DE5E46-1EDA-7F5F-9657-97216FDFD926}" dt="2021-01-20T13:00:42.106" v="65" actId="1076"/>
        <pc:sldMkLst>
          <pc:docMk/>
          <pc:sldMk cId="2243216311" sldId="313"/>
        </pc:sldMkLst>
        <pc:spChg chg="add mod">
          <ac:chgData name="Dominique BOCCON-DOURE" userId="S::d.boccon-doure@ot73smb.fr::169aeacd-3dd1-4a93-8a6e-d1637a0c3087" providerId="AD" clId="Web-{A6DE5E46-1EDA-7F5F-9657-97216FDFD926}" dt="2021-01-20T13:00:42.106" v="65" actId="1076"/>
          <ac:spMkLst>
            <pc:docMk/>
            <pc:sldMk cId="2243216311" sldId="313"/>
            <ac:spMk id="2" creationId="{A1CF9DF1-091F-4128-B60A-BF1E8B8CABBD}"/>
          </ac:spMkLst>
        </pc:spChg>
        <pc:spChg chg="del">
          <ac:chgData name="Dominique BOCCON-DOURE" userId="S::d.boccon-doure@ot73smb.fr::169aeacd-3dd1-4a93-8a6e-d1637a0c3087" providerId="AD" clId="Web-{A6DE5E46-1EDA-7F5F-9657-97216FDFD926}" dt="2021-01-20T13:00:12.277" v="43"/>
          <ac:spMkLst>
            <pc:docMk/>
            <pc:sldMk cId="2243216311" sldId="313"/>
            <ac:spMk id="26" creationId="{276E60BC-67F7-48B5-85EF-F1B34B0AF500}"/>
          </ac:spMkLst>
        </pc:spChg>
        <pc:grpChg chg="del">
          <ac:chgData name="Dominique BOCCON-DOURE" userId="S::d.boccon-doure@ot73smb.fr::169aeacd-3dd1-4a93-8a6e-d1637a0c3087" providerId="AD" clId="Web-{A6DE5E46-1EDA-7F5F-9657-97216FDFD926}" dt="2021-01-20T13:00:13.027" v="44"/>
          <ac:grpSpMkLst>
            <pc:docMk/>
            <pc:sldMk cId="2243216311" sldId="313"/>
            <ac:grpSpMk id="23" creationId="{34BA3B64-8280-47F8-8A38-06E3BBDC0CFD}"/>
          </ac:grpSpMkLst>
        </pc:grpChg>
        <pc:picChg chg="del">
          <ac:chgData name="Dominique BOCCON-DOURE" userId="S::d.boccon-doure@ot73smb.fr::169aeacd-3dd1-4a93-8a6e-d1637a0c3087" providerId="AD" clId="Web-{A6DE5E46-1EDA-7F5F-9657-97216FDFD926}" dt="2021-01-20T13:00:11.074" v="42"/>
          <ac:picMkLst>
            <pc:docMk/>
            <pc:sldMk cId="2243216311" sldId="313"/>
            <ac:picMk id="7" creationId="{695F134A-D09A-400A-9EA8-E36E781829DB}"/>
          </ac:picMkLst>
        </pc:picChg>
      </pc:sldChg>
    </pc:docChg>
  </pc:docChgLst>
  <pc:docChgLst>
    <pc:chgData name="Eric LEMAIRE" userId="S::e.lemaire@ot73smb.fr::a85cc679-ac56-4d50-8b66-4b5bda7db8ab" providerId="AD" clId="Web-{215D34A7-5DA4-4488-9964-5690DF8ECAFA}"/>
    <pc:docChg chg="addSld delSld modSld">
      <pc:chgData name="Eric LEMAIRE" userId="S::e.lemaire@ot73smb.fr::a85cc679-ac56-4d50-8b66-4b5bda7db8ab" providerId="AD" clId="Web-{215D34A7-5DA4-4488-9964-5690DF8ECAFA}" dt="2020-01-27T14:25:38.495" v="592" actId="20577"/>
      <pc:docMkLst>
        <pc:docMk/>
      </pc:docMkLst>
      <pc:sldChg chg="modSp">
        <pc:chgData name="Eric LEMAIRE" userId="S::e.lemaire@ot73smb.fr::a85cc679-ac56-4d50-8b66-4b5bda7db8ab" providerId="AD" clId="Web-{215D34A7-5DA4-4488-9964-5690DF8ECAFA}" dt="2020-01-27T14:15:17.500" v="40" actId="20577"/>
        <pc:sldMkLst>
          <pc:docMk/>
          <pc:sldMk cId="2576072836" sldId="271"/>
        </pc:sldMkLst>
        <pc:spChg chg="mod">
          <ac:chgData name="Eric LEMAIRE" userId="S::e.lemaire@ot73smb.fr::a85cc679-ac56-4d50-8b66-4b5bda7db8ab" providerId="AD" clId="Web-{215D34A7-5DA4-4488-9964-5690DF8ECAFA}" dt="2020-01-27T14:15:17.500" v="40" actId="20577"/>
          <ac:spMkLst>
            <pc:docMk/>
            <pc:sldMk cId="2576072836" sldId="271"/>
            <ac:spMk id="5" creationId="{00000000-0000-0000-0000-000000000000}"/>
          </ac:spMkLst>
        </pc:spChg>
      </pc:sldChg>
      <pc:sldChg chg="modSp new del">
        <pc:chgData name="Eric LEMAIRE" userId="S::e.lemaire@ot73smb.fr::a85cc679-ac56-4d50-8b66-4b5bda7db8ab" providerId="AD" clId="Web-{215D34A7-5DA4-4488-9964-5690DF8ECAFA}" dt="2020-01-27T14:25:29.338" v="590"/>
        <pc:sldMkLst>
          <pc:docMk/>
          <pc:sldMk cId="987394016" sldId="274"/>
        </pc:sldMkLst>
        <pc:spChg chg="mod">
          <ac:chgData name="Eric LEMAIRE" userId="S::e.lemaire@ot73smb.fr::a85cc679-ac56-4d50-8b66-4b5bda7db8ab" providerId="AD" clId="Web-{215D34A7-5DA4-4488-9964-5690DF8ECAFA}" dt="2020-01-27T14:19:38.529" v="53" actId="20577"/>
          <ac:spMkLst>
            <pc:docMk/>
            <pc:sldMk cId="987394016" sldId="274"/>
            <ac:spMk id="2" creationId="{5F9BA664-9768-4466-826B-55B5701C5A2D}"/>
          </ac:spMkLst>
        </pc:spChg>
      </pc:sldChg>
      <pc:sldChg chg="modSp add replId">
        <pc:chgData name="Eric LEMAIRE" userId="S::e.lemaire@ot73smb.fr::a85cc679-ac56-4d50-8b66-4b5bda7db8ab" providerId="AD" clId="Web-{215D34A7-5DA4-4488-9964-5690DF8ECAFA}" dt="2020-01-27T14:25:38.495" v="591" actId="20577"/>
        <pc:sldMkLst>
          <pc:docMk/>
          <pc:sldMk cId="1689597217" sldId="275"/>
        </pc:sldMkLst>
        <pc:spChg chg="mod">
          <ac:chgData name="Eric LEMAIRE" userId="S::e.lemaire@ot73smb.fr::a85cc679-ac56-4d50-8b66-4b5bda7db8ab" providerId="AD" clId="Web-{215D34A7-5DA4-4488-9964-5690DF8ECAFA}" dt="2020-01-27T14:19:59.170" v="85" actId="20577"/>
          <ac:spMkLst>
            <pc:docMk/>
            <pc:sldMk cId="1689597217" sldId="275"/>
            <ac:spMk id="2" creationId="{00000000-0000-0000-0000-000000000000}"/>
          </ac:spMkLst>
        </pc:spChg>
        <pc:spChg chg="mod">
          <ac:chgData name="Eric LEMAIRE" userId="S::e.lemaire@ot73smb.fr::a85cc679-ac56-4d50-8b66-4b5bda7db8ab" providerId="AD" clId="Web-{215D34A7-5DA4-4488-9964-5690DF8ECAFA}" dt="2020-01-27T14:25:38.495" v="591" actId="20577"/>
          <ac:spMkLst>
            <pc:docMk/>
            <pc:sldMk cId="1689597217" sldId="275"/>
            <ac:spMk id="5" creationId="{00000000-0000-0000-0000-000000000000}"/>
          </ac:spMkLst>
        </pc:spChg>
      </pc:sldChg>
      <pc:sldChg chg="modSp add replId">
        <pc:chgData name="Eric LEMAIRE" userId="S::e.lemaire@ot73smb.fr::a85cc679-ac56-4d50-8b66-4b5bda7db8ab" providerId="AD" clId="Web-{215D34A7-5DA4-4488-9964-5690DF8ECAFA}" dt="2020-01-27T14:25:26.167" v="588" actId="20577"/>
        <pc:sldMkLst>
          <pc:docMk/>
          <pc:sldMk cId="1023101366" sldId="276"/>
        </pc:sldMkLst>
        <pc:spChg chg="mod">
          <ac:chgData name="Eric LEMAIRE" userId="S::e.lemaire@ot73smb.fr::a85cc679-ac56-4d50-8b66-4b5bda7db8ab" providerId="AD" clId="Web-{215D34A7-5DA4-4488-9964-5690DF8ECAFA}" dt="2020-01-27T14:21:39.934" v="205" actId="20577"/>
          <ac:spMkLst>
            <pc:docMk/>
            <pc:sldMk cId="1023101366" sldId="276"/>
            <ac:spMk id="2" creationId="{00000000-0000-0000-0000-000000000000}"/>
          </ac:spMkLst>
        </pc:spChg>
        <pc:spChg chg="mod">
          <ac:chgData name="Eric LEMAIRE" userId="S::e.lemaire@ot73smb.fr::a85cc679-ac56-4d50-8b66-4b5bda7db8ab" providerId="AD" clId="Web-{215D34A7-5DA4-4488-9964-5690DF8ECAFA}" dt="2020-01-27T14:25:26.167" v="588" actId="20577"/>
          <ac:spMkLst>
            <pc:docMk/>
            <pc:sldMk cId="1023101366" sldId="276"/>
            <ac:spMk id="5" creationId="{00000000-0000-0000-0000-000000000000}"/>
          </ac:spMkLst>
        </pc:spChg>
      </pc:sldChg>
    </pc:docChg>
  </pc:docChgLst>
  <pc:docChgLst>
    <pc:chgData name="Eric LEMAIRE" userId="S::e.lemaire@ot73smb.fr::a85cc679-ac56-4d50-8b66-4b5bda7db8ab" providerId="AD" clId="Web-{CECC340C-77F5-7D7B-1FE0-8E7EC2193BA8}"/>
    <pc:docChg chg="addSld modSld">
      <pc:chgData name="Eric LEMAIRE" userId="S::e.lemaire@ot73smb.fr::a85cc679-ac56-4d50-8b66-4b5bda7db8ab" providerId="AD" clId="Web-{CECC340C-77F5-7D7B-1FE0-8E7EC2193BA8}" dt="2020-09-23T14:15:25.338" v="1386" actId="1076"/>
      <pc:docMkLst>
        <pc:docMk/>
      </pc:docMkLst>
      <pc:sldChg chg="addSp delSp modSp">
        <pc:chgData name="Eric LEMAIRE" userId="S::e.lemaire@ot73smb.fr::a85cc679-ac56-4d50-8b66-4b5bda7db8ab" providerId="AD" clId="Web-{CECC340C-77F5-7D7B-1FE0-8E7EC2193BA8}" dt="2020-09-23T14:01:23.178" v="863"/>
        <pc:sldMkLst>
          <pc:docMk/>
          <pc:sldMk cId="3070737403" sldId="291"/>
        </pc:sldMkLst>
        <pc:spChg chg="add del mod">
          <ac:chgData name="Eric LEMAIRE" userId="S::e.lemaire@ot73smb.fr::a85cc679-ac56-4d50-8b66-4b5bda7db8ab" providerId="AD" clId="Web-{CECC340C-77F5-7D7B-1FE0-8E7EC2193BA8}" dt="2020-09-23T13:48:41.347" v="154"/>
          <ac:spMkLst>
            <pc:docMk/>
            <pc:sldMk cId="3070737403" sldId="291"/>
            <ac:spMk id="2" creationId="{C0CCCEEC-9F2E-4C6B-85E2-A77802B7145F}"/>
          </ac:spMkLst>
        </pc:spChg>
        <pc:spChg chg="mod">
          <ac:chgData name="Eric LEMAIRE" userId="S::e.lemaire@ot73smb.fr::a85cc679-ac56-4d50-8b66-4b5bda7db8ab" providerId="AD" clId="Web-{CECC340C-77F5-7D7B-1FE0-8E7EC2193BA8}" dt="2020-09-23T13:43:47.653" v="0" actId="14100"/>
          <ac:spMkLst>
            <pc:docMk/>
            <pc:sldMk cId="3070737403" sldId="291"/>
            <ac:spMk id="5" creationId="{00000000-0000-0000-0000-000000000000}"/>
          </ac:spMkLst>
        </pc:spChg>
        <pc:spChg chg="mod">
          <ac:chgData name="Eric LEMAIRE" userId="S::e.lemaire@ot73smb.fr::a85cc679-ac56-4d50-8b66-4b5bda7db8ab" providerId="AD" clId="Web-{CECC340C-77F5-7D7B-1FE0-8E7EC2193BA8}" dt="2020-09-23T13:58:49.315" v="860" actId="20577"/>
          <ac:spMkLst>
            <pc:docMk/>
            <pc:sldMk cId="3070737403" sldId="291"/>
            <ac:spMk id="7" creationId="{3AE839FA-79AA-4931-8F71-20ADA9937019}"/>
          </ac:spMkLst>
        </pc:spChg>
        <pc:spChg chg="add del mod">
          <ac:chgData name="Eric LEMAIRE" userId="S::e.lemaire@ot73smb.fr::a85cc679-ac56-4d50-8b66-4b5bda7db8ab" providerId="AD" clId="Web-{CECC340C-77F5-7D7B-1FE0-8E7EC2193BA8}" dt="2020-09-23T14:01:23.178" v="863"/>
          <ac:spMkLst>
            <pc:docMk/>
            <pc:sldMk cId="3070737403" sldId="291"/>
            <ac:spMk id="9" creationId="{18516B45-BDF5-4577-9943-C278C633D9DA}"/>
          </ac:spMkLst>
        </pc:spChg>
        <pc:picChg chg="mod">
          <ac:chgData name="Eric LEMAIRE" userId="S::e.lemaire@ot73smb.fr::a85cc679-ac56-4d50-8b66-4b5bda7db8ab" providerId="AD" clId="Web-{CECC340C-77F5-7D7B-1FE0-8E7EC2193BA8}" dt="2020-09-23T13:48:44.832" v="155" actId="1076"/>
          <ac:picMkLst>
            <pc:docMk/>
            <pc:sldMk cId="3070737403" sldId="291"/>
            <ac:picMk id="4" creationId="{51A810E1-9A7C-42F3-8AC2-3F460DFC5182}"/>
          </ac:picMkLst>
        </pc:picChg>
      </pc:sldChg>
      <pc:sldChg chg="addSp delSp modSp">
        <pc:chgData name="Eric LEMAIRE" userId="S::e.lemaire@ot73smb.fr::a85cc679-ac56-4d50-8b66-4b5bda7db8ab" providerId="AD" clId="Web-{CECC340C-77F5-7D7B-1FE0-8E7EC2193BA8}" dt="2020-09-23T13:57:50.923" v="835" actId="1076"/>
        <pc:sldMkLst>
          <pc:docMk/>
          <pc:sldMk cId="863226719" sldId="292"/>
        </pc:sldMkLst>
        <pc:spChg chg="add mod">
          <ac:chgData name="Eric LEMAIRE" userId="S::e.lemaire@ot73smb.fr::a85cc679-ac56-4d50-8b66-4b5bda7db8ab" providerId="AD" clId="Web-{CECC340C-77F5-7D7B-1FE0-8E7EC2193BA8}" dt="2020-09-23T13:53:15.198" v="768" actId="20577"/>
          <ac:spMkLst>
            <pc:docMk/>
            <pc:sldMk cId="863226719" sldId="292"/>
            <ac:spMk id="2" creationId="{5C040254-0C6A-4930-ABF0-823E8FDC151A}"/>
          </ac:spMkLst>
        </pc:spChg>
        <pc:spChg chg="add mod">
          <ac:chgData name="Eric LEMAIRE" userId="S::e.lemaire@ot73smb.fr::a85cc679-ac56-4d50-8b66-4b5bda7db8ab" providerId="AD" clId="Web-{CECC340C-77F5-7D7B-1FE0-8E7EC2193BA8}" dt="2020-09-23T13:57:45.735" v="834" actId="1076"/>
          <ac:spMkLst>
            <pc:docMk/>
            <pc:sldMk cId="863226719" sldId="292"/>
            <ac:spMk id="5" creationId="{F6C4B7A2-F5D0-4A59-8E30-3FB50A7CFEF1}"/>
          </ac:spMkLst>
        </pc:spChg>
        <pc:spChg chg="add del mod">
          <ac:chgData name="Eric LEMAIRE" userId="S::e.lemaire@ot73smb.fr::a85cc679-ac56-4d50-8b66-4b5bda7db8ab" providerId="AD" clId="Web-{CECC340C-77F5-7D7B-1FE0-8E7EC2193BA8}" dt="2020-09-23T13:54:29.809" v="816"/>
          <ac:spMkLst>
            <pc:docMk/>
            <pc:sldMk cId="863226719" sldId="292"/>
            <ac:spMk id="7" creationId="{06BB0CE5-FF5A-410D-A72E-2BA83A3E13EC}"/>
          </ac:spMkLst>
        </pc:spChg>
        <pc:spChg chg="add mod">
          <ac:chgData name="Eric LEMAIRE" userId="S::e.lemaire@ot73smb.fr::a85cc679-ac56-4d50-8b66-4b5bda7db8ab" providerId="AD" clId="Web-{CECC340C-77F5-7D7B-1FE0-8E7EC2193BA8}" dt="2020-09-23T13:54:19.605" v="811" actId="20577"/>
          <ac:spMkLst>
            <pc:docMk/>
            <pc:sldMk cId="863226719" sldId="292"/>
            <ac:spMk id="9" creationId="{C16AA772-913E-4D23-8491-DC8A65508BCF}"/>
          </ac:spMkLst>
        </pc:spChg>
        <pc:spChg chg="add">
          <ac:chgData name="Eric LEMAIRE" userId="S::e.lemaire@ot73smb.fr::a85cc679-ac56-4d50-8b66-4b5bda7db8ab" providerId="AD" clId="Web-{CECC340C-77F5-7D7B-1FE0-8E7EC2193BA8}" dt="2020-09-23T13:56:48.734" v="826"/>
          <ac:spMkLst>
            <pc:docMk/>
            <pc:sldMk cId="863226719" sldId="292"/>
            <ac:spMk id="10" creationId="{B2CDAC8A-7513-45D7-ACE3-101668A0A047}"/>
          </ac:spMkLst>
        </pc:spChg>
        <pc:picChg chg="mod">
          <ac:chgData name="Eric LEMAIRE" userId="S::e.lemaire@ot73smb.fr::a85cc679-ac56-4d50-8b66-4b5bda7db8ab" providerId="AD" clId="Web-{CECC340C-77F5-7D7B-1FE0-8E7EC2193BA8}" dt="2020-09-23T13:50:26.819" v="373" actId="1076"/>
          <ac:picMkLst>
            <pc:docMk/>
            <pc:sldMk cId="863226719" sldId="292"/>
            <ac:picMk id="4" creationId="{51A810E1-9A7C-42F3-8AC2-3F460DFC5182}"/>
          </ac:picMkLst>
        </pc:picChg>
        <pc:picChg chg="add mod">
          <ac:chgData name="Eric LEMAIRE" userId="S::e.lemaire@ot73smb.fr::a85cc679-ac56-4d50-8b66-4b5bda7db8ab" providerId="AD" clId="Web-{CECC340C-77F5-7D7B-1FE0-8E7EC2193BA8}" dt="2020-09-23T13:57:39.219" v="833" actId="1076"/>
          <ac:picMkLst>
            <pc:docMk/>
            <pc:sldMk cId="863226719" sldId="292"/>
            <ac:picMk id="11" creationId="{2112245F-40A7-4686-89A5-FA48423F1C2A}"/>
          </ac:picMkLst>
        </pc:picChg>
        <pc:picChg chg="add mod">
          <ac:chgData name="Eric LEMAIRE" userId="S::e.lemaire@ot73smb.fr::a85cc679-ac56-4d50-8b66-4b5bda7db8ab" providerId="AD" clId="Web-{CECC340C-77F5-7D7B-1FE0-8E7EC2193BA8}" dt="2020-09-23T13:57:50.923" v="835" actId="1076"/>
          <ac:picMkLst>
            <pc:docMk/>
            <pc:sldMk cId="863226719" sldId="292"/>
            <ac:picMk id="12" creationId="{01DE64BE-5014-4EDE-AC09-76BD6071EBDB}"/>
          </ac:picMkLst>
        </pc:picChg>
      </pc:sldChg>
      <pc:sldChg chg="addSp delSp modSp add replId">
        <pc:chgData name="Eric LEMAIRE" userId="S::e.lemaire@ot73smb.fr::a85cc679-ac56-4d50-8b66-4b5bda7db8ab" providerId="AD" clId="Web-{CECC340C-77F5-7D7B-1FE0-8E7EC2193BA8}" dt="2020-09-23T14:15:25.338" v="1386" actId="1076"/>
        <pc:sldMkLst>
          <pc:docMk/>
          <pc:sldMk cId="2216188223" sldId="294"/>
        </pc:sldMkLst>
        <pc:spChg chg="mod">
          <ac:chgData name="Eric LEMAIRE" userId="S::e.lemaire@ot73smb.fr::a85cc679-ac56-4d50-8b66-4b5bda7db8ab" providerId="AD" clId="Web-{CECC340C-77F5-7D7B-1FE0-8E7EC2193BA8}" dt="2020-09-23T14:15:11.854" v="1382" actId="1076"/>
          <ac:spMkLst>
            <pc:docMk/>
            <pc:sldMk cId="2216188223" sldId="294"/>
            <ac:spMk id="2" creationId="{5C040254-0C6A-4930-ABF0-823E8FDC151A}"/>
          </ac:spMkLst>
        </pc:spChg>
        <pc:spChg chg="mod">
          <ac:chgData name="Eric LEMAIRE" userId="S::e.lemaire@ot73smb.fr::a85cc679-ac56-4d50-8b66-4b5bda7db8ab" providerId="AD" clId="Web-{CECC340C-77F5-7D7B-1FE0-8E7EC2193BA8}" dt="2020-09-23T14:10:43.050" v="1095" actId="20577"/>
          <ac:spMkLst>
            <pc:docMk/>
            <pc:sldMk cId="2216188223" sldId="294"/>
            <ac:spMk id="5" creationId="{F6C4B7A2-F5D0-4A59-8E30-3FB50A7CFEF1}"/>
          </ac:spMkLst>
        </pc:spChg>
        <pc:spChg chg="add mod">
          <ac:chgData name="Eric LEMAIRE" userId="S::e.lemaire@ot73smb.fr::a85cc679-ac56-4d50-8b66-4b5bda7db8ab" providerId="AD" clId="Web-{CECC340C-77F5-7D7B-1FE0-8E7EC2193BA8}" dt="2020-09-23T14:15:25.338" v="1386" actId="1076"/>
          <ac:spMkLst>
            <pc:docMk/>
            <pc:sldMk cId="2216188223" sldId="294"/>
            <ac:spMk id="7" creationId="{8F0714D5-8610-4095-A233-611E4DEBB47C}"/>
          </ac:spMkLst>
        </pc:spChg>
        <pc:spChg chg="mod">
          <ac:chgData name="Eric LEMAIRE" userId="S::e.lemaire@ot73smb.fr::a85cc679-ac56-4d50-8b66-4b5bda7db8ab" providerId="AD" clId="Web-{CECC340C-77F5-7D7B-1FE0-8E7EC2193BA8}" dt="2020-09-23T14:03:17.602" v="876" actId="20577"/>
          <ac:spMkLst>
            <pc:docMk/>
            <pc:sldMk cId="2216188223" sldId="294"/>
            <ac:spMk id="9" creationId="{C16AA772-913E-4D23-8491-DC8A65508BCF}"/>
          </ac:spMkLst>
        </pc:spChg>
        <pc:spChg chg="mod">
          <ac:chgData name="Eric LEMAIRE" userId="S::e.lemaire@ot73smb.fr::a85cc679-ac56-4d50-8b66-4b5bda7db8ab" providerId="AD" clId="Web-{CECC340C-77F5-7D7B-1FE0-8E7EC2193BA8}" dt="2020-09-23T14:15:08.744" v="1381" actId="1076"/>
          <ac:spMkLst>
            <pc:docMk/>
            <pc:sldMk cId="2216188223" sldId="294"/>
            <ac:spMk id="10" creationId="{B2CDAC8A-7513-45D7-ACE3-101668A0A047}"/>
          </ac:spMkLst>
        </pc:spChg>
        <pc:picChg chg="del">
          <ac:chgData name="Eric LEMAIRE" userId="S::e.lemaire@ot73smb.fr::a85cc679-ac56-4d50-8b66-4b5bda7db8ab" providerId="AD" clId="Web-{CECC340C-77F5-7D7B-1FE0-8E7EC2193BA8}" dt="2020-09-23T14:03:20.946" v="877"/>
          <ac:picMkLst>
            <pc:docMk/>
            <pc:sldMk cId="2216188223" sldId="294"/>
            <ac:picMk id="11" creationId="{2112245F-40A7-4686-89A5-FA48423F1C2A}"/>
          </ac:picMkLst>
        </pc:picChg>
        <pc:picChg chg="del">
          <ac:chgData name="Eric LEMAIRE" userId="S::e.lemaire@ot73smb.fr::a85cc679-ac56-4d50-8b66-4b5bda7db8ab" providerId="AD" clId="Web-{CECC340C-77F5-7D7B-1FE0-8E7EC2193BA8}" dt="2020-09-23T14:03:23.509" v="878"/>
          <ac:picMkLst>
            <pc:docMk/>
            <pc:sldMk cId="2216188223" sldId="294"/>
            <ac:picMk id="12" creationId="{01DE64BE-5014-4EDE-AC09-76BD6071EBDB}"/>
          </ac:picMkLst>
        </pc:picChg>
      </pc:sldChg>
    </pc:docChg>
  </pc:docChgLst>
  <pc:docChgLst>
    <pc:chgData name="Dominique BOCCON-DOURE" userId="S::d.boccon-doure@ot73smb.fr::169aeacd-3dd1-4a93-8a6e-d1637a0c3087" providerId="AD" clId="Web-{DF203AAC-3C21-6532-EBFF-D53610349636}"/>
    <pc:docChg chg="modSld">
      <pc:chgData name="Dominique BOCCON-DOURE" userId="S::d.boccon-doure@ot73smb.fr::169aeacd-3dd1-4a93-8a6e-d1637a0c3087" providerId="AD" clId="Web-{DF203AAC-3C21-6532-EBFF-D53610349636}" dt="2022-01-26T15:41:48.089" v="120" actId="20577"/>
      <pc:docMkLst>
        <pc:docMk/>
      </pc:docMkLst>
      <pc:sldChg chg="modSp">
        <pc:chgData name="Dominique BOCCON-DOURE" userId="S::d.boccon-doure@ot73smb.fr::169aeacd-3dd1-4a93-8a6e-d1637a0c3087" providerId="AD" clId="Web-{DF203AAC-3C21-6532-EBFF-D53610349636}" dt="2022-01-26T15:41:48.089" v="120" actId="20577"/>
        <pc:sldMkLst>
          <pc:docMk/>
          <pc:sldMk cId="1656735960" sldId="329"/>
        </pc:sldMkLst>
        <pc:spChg chg="mod">
          <ac:chgData name="Dominique BOCCON-DOURE" userId="S::d.boccon-doure@ot73smb.fr::169aeacd-3dd1-4a93-8a6e-d1637a0c3087" providerId="AD" clId="Web-{DF203AAC-3C21-6532-EBFF-D53610349636}" dt="2022-01-26T15:41:48.089" v="120" actId="20577"/>
          <ac:spMkLst>
            <pc:docMk/>
            <pc:sldMk cId="1656735960" sldId="329"/>
            <ac:spMk id="2" creationId="{FBBD7CE4-3221-4D3A-A883-B67C1B21528B}"/>
          </ac:spMkLst>
        </pc:spChg>
        <pc:picChg chg="mod">
          <ac:chgData name="Dominique BOCCON-DOURE" userId="S::d.boccon-doure@ot73smb.fr::169aeacd-3dd1-4a93-8a6e-d1637a0c3087" providerId="AD" clId="Web-{DF203AAC-3C21-6532-EBFF-D53610349636}" dt="2022-01-26T15:41:24.057" v="114" actId="1076"/>
          <ac:picMkLst>
            <pc:docMk/>
            <pc:sldMk cId="1656735960" sldId="329"/>
            <ac:picMk id="5" creationId="{F370AA78-E7DE-44FE-907F-49CD81473C49}"/>
          </ac:picMkLst>
        </pc:picChg>
      </pc:sldChg>
      <pc:sldChg chg="modSp">
        <pc:chgData name="Dominique BOCCON-DOURE" userId="S::d.boccon-doure@ot73smb.fr::169aeacd-3dd1-4a93-8a6e-d1637a0c3087" providerId="AD" clId="Web-{DF203AAC-3C21-6532-EBFF-D53610349636}" dt="2022-01-26T15:33:36.016" v="4" actId="20577"/>
        <pc:sldMkLst>
          <pc:docMk/>
          <pc:sldMk cId="3085357865" sldId="334"/>
        </pc:sldMkLst>
        <pc:spChg chg="mod">
          <ac:chgData name="Dominique BOCCON-DOURE" userId="S::d.boccon-doure@ot73smb.fr::169aeacd-3dd1-4a93-8a6e-d1637a0c3087" providerId="AD" clId="Web-{DF203AAC-3C21-6532-EBFF-D53610349636}" dt="2022-01-26T15:33:36.016" v="4" actId="20577"/>
          <ac:spMkLst>
            <pc:docMk/>
            <pc:sldMk cId="3085357865" sldId="334"/>
            <ac:spMk id="3" creationId="{00000000-0000-0000-0000-000000000000}"/>
          </ac:spMkLst>
        </pc:spChg>
      </pc:sldChg>
    </pc:docChg>
  </pc:docChgLst>
  <pc:docChgLst>
    <pc:chgData name="Dominique BOCCON-DOURE" userId="S::d.boccon-doure@ot73smb.fr::169aeacd-3dd1-4a93-8a6e-d1637a0c3087" providerId="AD" clId="Web-{21E644F5-1279-4E1E-8077-2DF461606AA3}"/>
    <pc:docChg chg="addSld delSld modSld">
      <pc:chgData name="Dominique BOCCON-DOURE" userId="S::d.boccon-doure@ot73smb.fr::169aeacd-3dd1-4a93-8a6e-d1637a0c3087" providerId="AD" clId="Web-{21E644F5-1279-4E1E-8077-2DF461606AA3}" dt="2020-09-22T06:48:33.719" v="1935"/>
      <pc:docMkLst>
        <pc:docMk/>
      </pc:docMkLst>
      <pc:sldChg chg="modSp">
        <pc:chgData name="Dominique BOCCON-DOURE" userId="S::d.boccon-doure@ot73smb.fr::169aeacd-3dd1-4a93-8a6e-d1637a0c3087" providerId="AD" clId="Web-{21E644F5-1279-4E1E-8077-2DF461606AA3}" dt="2020-09-22T06:47:46.078" v="1930" actId="20577"/>
        <pc:sldMkLst>
          <pc:docMk/>
          <pc:sldMk cId="2943658826" sldId="268"/>
        </pc:sldMkLst>
        <pc:spChg chg="mod">
          <ac:chgData name="Dominique BOCCON-DOURE" userId="S::d.boccon-doure@ot73smb.fr::169aeacd-3dd1-4a93-8a6e-d1637a0c3087" providerId="AD" clId="Web-{21E644F5-1279-4E1E-8077-2DF461606AA3}" dt="2020-09-22T06:40:23.395" v="1518" actId="1076"/>
          <ac:spMkLst>
            <pc:docMk/>
            <pc:sldMk cId="2943658826" sldId="268"/>
            <ac:spMk id="8" creationId="{15FF3817-AE90-4AEA-8B29-8EACAE31B3F9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41:18.177" v="1565" actId="1076"/>
          <ac:spMkLst>
            <pc:docMk/>
            <pc:sldMk cId="2943658826" sldId="268"/>
            <ac:spMk id="9" creationId="{5ACBCC88-003E-41F3-902D-18A2191BEE88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41:30.912" v="1567" actId="20577"/>
          <ac:spMkLst>
            <pc:docMk/>
            <pc:sldMk cId="2943658826" sldId="268"/>
            <ac:spMk id="13" creationId="{05E9F46B-CBDD-49F4-A7D4-723E4609EEC3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45:06.120" v="1705" actId="1076"/>
          <ac:spMkLst>
            <pc:docMk/>
            <pc:sldMk cId="2943658826" sldId="268"/>
            <ac:spMk id="16" creationId="{5A2F7511-DE9D-4FD8-A6E7-605F2FA89DF7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47:46.078" v="1930" actId="20577"/>
          <ac:spMkLst>
            <pc:docMk/>
            <pc:sldMk cId="2943658826" sldId="268"/>
            <ac:spMk id="17" creationId="{13838E3F-CE86-4136-8A6D-69B06F348191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41:12.177" v="1562" actId="20577"/>
          <ac:spMkLst>
            <pc:docMk/>
            <pc:sldMk cId="2943658826" sldId="268"/>
            <ac:spMk id="18" creationId="{A2B95EE0-F82C-4FBB-A232-F51DE313ECC5}"/>
          </ac:spMkLst>
        </pc:spChg>
        <pc:picChg chg="mod">
          <ac:chgData name="Dominique BOCCON-DOURE" userId="S::d.boccon-doure@ot73smb.fr::169aeacd-3dd1-4a93-8a6e-d1637a0c3087" providerId="AD" clId="Web-{21E644F5-1279-4E1E-8077-2DF461606AA3}" dt="2020-09-22T06:40:27.879" v="1519" actId="1076"/>
          <ac:picMkLst>
            <pc:docMk/>
            <pc:sldMk cId="2943658826" sldId="268"/>
            <ac:picMk id="11" creationId="{C67DA0F2-992F-4318-8BF9-BED9E7F59816}"/>
          </ac:picMkLst>
        </pc:picChg>
      </pc:sldChg>
      <pc:sldChg chg="addSp modSp">
        <pc:chgData name="Dominique BOCCON-DOURE" userId="S::d.boccon-doure@ot73smb.fr::169aeacd-3dd1-4a93-8a6e-d1637a0c3087" providerId="AD" clId="Web-{21E644F5-1279-4E1E-8077-2DF461606AA3}" dt="2020-09-22T06:07:39.374" v="312" actId="20577"/>
        <pc:sldMkLst>
          <pc:docMk/>
          <pc:sldMk cId="1462353908" sldId="269"/>
        </pc:sldMkLst>
        <pc:spChg chg="mod">
          <ac:chgData name="Dominique BOCCON-DOURE" userId="S::d.boccon-doure@ot73smb.fr::169aeacd-3dd1-4a93-8a6e-d1637a0c3087" providerId="AD" clId="Web-{21E644F5-1279-4E1E-8077-2DF461606AA3}" dt="2020-09-22T05:58:44.876" v="32" actId="1076"/>
          <ac:spMkLst>
            <pc:docMk/>
            <pc:sldMk cId="1462353908" sldId="269"/>
            <ac:spMk id="5" creationId="{52B5A126-F97B-4044-A766-08E3D32109AE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05:56.762" v="89" actId="1076"/>
          <ac:spMkLst>
            <pc:docMk/>
            <pc:sldMk cId="1462353908" sldId="269"/>
            <ac:spMk id="10" creationId="{93F1091F-08EF-41A2-BA62-73527BCFB725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07:39.374" v="312" actId="20577"/>
          <ac:spMkLst>
            <pc:docMk/>
            <pc:sldMk cId="1462353908" sldId="269"/>
            <ac:spMk id="11" creationId="{31A8EA7C-84AE-475B-9115-11A6A09BDF8F}"/>
          </ac:spMkLst>
        </pc:spChg>
        <pc:picChg chg="add">
          <ac:chgData name="Dominique BOCCON-DOURE" userId="S::d.boccon-doure@ot73smb.fr::169aeacd-3dd1-4a93-8a6e-d1637a0c3087" providerId="AD" clId="Web-{21E644F5-1279-4E1E-8077-2DF461606AA3}" dt="2020-09-22T05:58:17.235" v="0"/>
          <ac:picMkLst>
            <pc:docMk/>
            <pc:sldMk cId="1462353908" sldId="269"/>
            <ac:picMk id="3" creationId="{75B00587-44F8-4B6A-B072-E6A0B46F13CF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05:41.371" v="71" actId="1076"/>
          <ac:picMkLst>
            <pc:docMk/>
            <pc:sldMk cId="1462353908" sldId="269"/>
            <ac:picMk id="4" creationId="{C7CE9059-86F7-4C25-8113-17A9A4BF1C3E}"/>
          </ac:picMkLst>
        </pc:picChg>
        <pc:picChg chg="mod">
          <ac:chgData name="Dominique BOCCON-DOURE" userId="S::d.boccon-doure@ot73smb.fr::169aeacd-3dd1-4a93-8a6e-d1637a0c3087" providerId="AD" clId="Web-{21E644F5-1279-4E1E-8077-2DF461606AA3}" dt="2020-09-22T05:58:46.345" v="33" actId="1076"/>
          <ac:picMkLst>
            <pc:docMk/>
            <pc:sldMk cId="1462353908" sldId="269"/>
            <ac:picMk id="8" creationId="{5279AC30-4470-4C4E-9407-5FFACE1F2121}"/>
          </ac:picMkLst>
        </pc:picChg>
      </pc:sldChg>
      <pc:sldChg chg="addSp delSp modSp">
        <pc:chgData name="Dominique BOCCON-DOURE" userId="S::d.boccon-doure@ot73smb.fr::169aeacd-3dd1-4a93-8a6e-d1637a0c3087" providerId="AD" clId="Web-{21E644F5-1279-4E1E-8077-2DF461606AA3}" dt="2020-09-22T06:34:30.230" v="1241" actId="1076"/>
        <pc:sldMkLst>
          <pc:docMk/>
          <pc:sldMk cId="1983927790" sldId="287"/>
        </pc:sldMkLst>
        <pc:spChg chg="mod">
          <ac:chgData name="Dominique BOCCON-DOURE" userId="S::d.boccon-doure@ot73smb.fr::169aeacd-3dd1-4a93-8a6e-d1637a0c3087" providerId="AD" clId="Web-{21E644F5-1279-4E1E-8077-2DF461606AA3}" dt="2020-09-22T06:34:30.230" v="1241" actId="1076"/>
          <ac:spMkLst>
            <pc:docMk/>
            <pc:sldMk cId="1983927790" sldId="287"/>
            <ac:spMk id="2" creationId="{4B4AB016-DF5D-433D-924B-53B969BBC86F}"/>
          </ac:spMkLst>
        </pc:spChg>
        <pc:spChg chg="del">
          <ac:chgData name="Dominique BOCCON-DOURE" userId="S::d.boccon-doure@ot73smb.fr::169aeacd-3dd1-4a93-8a6e-d1637a0c3087" providerId="AD" clId="Web-{21E644F5-1279-4E1E-8077-2DF461606AA3}" dt="2020-09-22T06:18:34.202" v="401"/>
          <ac:spMkLst>
            <pc:docMk/>
            <pc:sldMk cId="1983927790" sldId="287"/>
            <ac:spMk id="3" creationId="{00000000-0000-0000-0000-000000000000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33:20.728" v="1208" actId="1076"/>
          <ac:spMkLst>
            <pc:docMk/>
            <pc:sldMk cId="1983927790" sldId="287"/>
            <ac:spMk id="4" creationId="{8AA43ABF-11F0-4CE9-84EA-980DB21FED8B}"/>
          </ac:spMkLst>
        </pc:spChg>
        <pc:spChg chg="add del mod">
          <ac:chgData name="Dominique BOCCON-DOURE" userId="S::d.boccon-doure@ot73smb.fr::169aeacd-3dd1-4a93-8a6e-d1637a0c3087" providerId="AD" clId="Web-{21E644F5-1279-4E1E-8077-2DF461606AA3}" dt="2020-09-22T06:18:47.953" v="406"/>
          <ac:spMkLst>
            <pc:docMk/>
            <pc:sldMk cId="1983927790" sldId="287"/>
            <ac:spMk id="7" creationId="{F1441AAD-786C-4E23-87E8-A3630B41B323}"/>
          </ac:spMkLst>
        </pc:spChg>
        <pc:spChg chg="mod">
          <ac:chgData name="Dominique BOCCON-DOURE" userId="S::d.boccon-doure@ot73smb.fr::169aeacd-3dd1-4a93-8a6e-d1637a0c3087" providerId="AD" clId="Web-{21E644F5-1279-4E1E-8077-2DF461606AA3}" dt="2020-09-22T06:24:18.820" v="860" actId="1076"/>
          <ac:spMkLst>
            <pc:docMk/>
            <pc:sldMk cId="1983927790" sldId="287"/>
            <ac:spMk id="8" creationId="{790DFA42-6922-447C-93B5-C7BCD98175C9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24:23.805" v="861" actId="1076"/>
          <ac:spMkLst>
            <pc:docMk/>
            <pc:sldMk cId="1983927790" sldId="287"/>
            <ac:spMk id="9" creationId="{E7BCC76F-3B90-4521-AE6B-45A35BC0991E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34:22.339" v="1236" actId="20577"/>
          <ac:spMkLst>
            <pc:docMk/>
            <pc:sldMk cId="1983927790" sldId="287"/>
            <ac:spMk id="12" creationId="{742F30AB-F72B-4207-83CE-8336ABC3CF21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34:26.745" v="1239" actId="1076"/>
          <ac:spMkLst>
            <pc:docMk/>
            <pc:sldMk cId="1983927790" sldId="287"/>
            <ac:spMk id="13" creationId="{6B60C013-002E-471F-BAEE-9C36A999E353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33:24.713" v="1209" actId="1076"/>
          <ac:spMkLst>
            <pc:docMk/>
            <pc:sldMk cId="1983927790" sldId="287"/>
            <ac:spMk id="15" creationId="{8D3DC3D9-17F3-41FD-82C8-02CD6263BBA3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34:13.589" v="1231" actId="20577"/>
          <ac:spMkLst>
            <pc:docMk/>
            <pc:sldMk cId="1983927790" sldId="287"/>
            <ac:spMk id="17" creationId="{E59AB02C-7D22-4D64-8772-40A69923F5FE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33:56.401" v="1227" actId="14100"/>
          <ac:spMkLst>
            <pc:docMk/>
            <pc:sldMk cId="1983927790" sldId="287"/>
            <ac:spMk id="22" creationId="{346ADE04-1355-44DA-AA2C-F334F7F93095}"/>
          </ac:spMkLst>
        </pc:spChg>
        <pc:picChg chg="add mod">
          <ac:chgData name="Dominique BOCCON-DOURE" userId="S::d.boccon-doure@ot73smb.fr::169aeacd-3dd1-4a93-8a6e-d1637a0c3087" providerId="AD" clId="Web-{21E644F5-1279-4E1E-8077-2DF461606AA3}" dt="2020-09-22T06:24:26.992" v="863" actId="1076"/>
          <ac:picMkLst>
            <pc:docMk/>
            <pc:sldMk cId="1983927790" sldId="287"/>
            <ac:picMk id="11" creationId="{91B5EDAC-963F-4B2B-A9AC-BFCA3363BA82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4:27.636" v="1240" actId="1076"/>
          <ac:picMkLst>
            <pc:docMk/>
            <pc:sldMk cId="1983927790" sldId="287"/>
            <ac:picMk id="14" creationId="{63BC1E1A-47F9-43EF-B76D-52DCDB0FA8AD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0:49.709" v="1172" actId="1076"/>
          <ac:picMkLst>
            <pc:docMk/>
            <pc:sldMk cId="1983927790" sldId="287"/>
            <ac:picMk id="16" creationId="{0E963217-482E-42AF-BA66-B4A2F2EAC5B2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3:27.072" v="1210" actId="1076"/>
          <ac:picMkLst>
            <pc:docMk/>
            <pc:sldMk cId="1983927790" sldId="287"/>
            <ac:picMk id="18" creationId="{60841300-DE87-4B7C-9B30-A7884DF56FD3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3:59.338" v="1229" actId="1076"/>
          <ac:picMkLst>
            <pc:docMk/>
            <pc:sldMk cId="1983927790" sldId="287"/>
            <ac:picMk id="19" creationId="{6D59434F-2BFC-4A8E-B07F-D9BCCE2D9B99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3:57.838" v="1228" actId="1076"/>
          <ac:picMkLst>
            <pc:docMk/>
            <pc:sldMk cId="1983927790" sldId="287"/>
            <ac:picMk id="20" creationId="{77ECF1D0-2B05-45AA-AD87-2835B1802018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4:01.792" v="1230" actId="1076"/>
          <ac:picMkLst>
            <pc:docMk/>
            <pc:sldMk cId="1983927790" sldId="287"/>
            <ac:picMk id="21" creationId="{8E401A0E-B82C-4C71-8694-D1DB1F1237AC}"/>
          </ac:picMkLst>
        </pc:picChg>
      </pc:sldChg>
      <pc:sldChg chg="addSp modSp">
        <pc:chgData name="Dominique BOCCON-DOURE" userId="S::d.boccon-doure@ot73smb.fr::169aeacd-3dd1-4a93-8a6e-d1637a0c3087" providerId="AD" clId="Web-{21E644F5-1279-4E1E-8077-2DF461606AA3}" dt="2020-09-22T06:18:24.280" v="400" actId="1076"/>
        <pc:sldMkLst>
          <pc:docMk/>
          <pc:sldMk cId="3584096229" sldId="288"/>
        </pc:sldMkLst>
        <pc:spChg chg="add mod">
          <ac:chgData name="Dominique BOCCON-DOURE" userId="S::d.boccon-doure@ot73smb.fr::169aeacd-3dd1-4a93-8a6e-d1637a0c3087" providerId="AD" clId="Web-{21E644F5-1279-4E1E-8077-2DF461606AA3}" dt="2020-09-22T06:18:24.280" v="400" actId="1076"/>
          <ac:spMkLst>
            <pc:docMk/>
            <pc:sldMk cId="3584096229" sldId="288"/>
            <ac:spMk id="2" creationId="{3AE839FA-79AA-4931-8F71-20ADA9937019}"/>
          </ac:spMkLst>
        </pc:spChg>
        <pc:picChg chg="mod">
          <ac:chgData name="Dominique BOCCON-DOURE" userId="S::d.boccon-doure@ot73smb.fr::169aeacd-3dd1-4a93-8a6e-d1637a0c3087" providerId="AD" clId="Web-{21E644F5-1279-4E1E-8077-2DF461606AA3}" dt="2020-09-22T06:18:21.718" v="399" actId="1076"/>
          <ac:picMkLst>
            <pc:docMk/>
            <pc:sldMk cId="3584096229" sldId="288"/>
            <ac:picMk id="4" creationId="{51A810E1-9A7C-42F3-8AC2-3F460DFC5182}"/>
          </ac:picMkLst>
        </pc:picChg>
      </pc:sldChg>
      <pc:sldChg chg="addSp delSp modSp add replId">
        <pc:chgData name="Dominique BOCCON-DOURE" userId="S::d.boccon-doure@ot73smb.fr::169aeacd-3dd1-4a93-8a6e-d1637a0c3087" providerId="AD" clId="Web-{21E644F5-1279-4E1E-8077-2DF461606AA3}" dt="2020-09-22T06:16:57.450" v="385" actId="1076"/>
        <pc:sldMkLst>
          <pc:docMk/>
          <pc:sldMk cId="3840895518" sldId="289"/>
        </pc:sldMkLst>
        <pc:spChg chg="mod">
          <ac:chgData name="Dominique BOCCON-DOURE" userId="S::d.boccon-doure@ot73smb.fr::169aeacd-3dd1-4a93-8a6e-d1637a0c3087" providerId="AD" clId="Web-{21E644F5-1279-4E1E-8077-2DF461606AA3}" dt="2020-09-22T06:11:12.426" v="318" actId="1076"/>
          <ac:spMkLst>
            <pc:docMk/>
            <pc:sldMk cId="3840895518" sldId="289"/>
            <ac:spMk id="5" creationId="{52B5A126-F97B-4044-A766-08E3D32109AE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13:37.554" v="343" actId="20577"/>
          <ac:spMkLst>
            <pc:docMk/>
            <pc:sldMk cId="3840895518" sldId="289"/>
            <ac:spMk id="10" creationId="{94D334F1-71C0-4F97-ADB8-F0497260A44C}"/>
          </ac:spMkLst>
        </pc:spChg>
        <pc:spChg chg="add del mod">
          <ac:chgData name="Dominique BOCCON-DOURE" userId="S::d.boccon-doure@ot73smb.fr::169aeacd-3dd1-4a93-8a6e-d1637a0c3087" providerId="AD" clId="Web-{21E644F5-1279-4E1E-8077-2DF461606AA3}" dt="2020-09-22T06:16:19.137" v="356"/>
          <ac:spMkLst>
            <pc:docMk/>
            <pc:sldMk cId="3840895518" sldId="289"/>
            <ac:spMk id="11" creationId="{64CC2E1C-A567-4D9D-866F-DD6EAC10C9AE}"/>
          </ac:spMkLst>
        </pc:spChg>
        <pc:spChg chg="add mod">
          <ac:chgData name="Dominique BOCCON-DOURE" userId="S::d.boccon-doure@ot73smb.fr::169aeacd-3dd1-4a93-8a6e-d1637a0c3087" providerId="AD" clId="Web-{21E644F5-1279-4E1E-8077-2DF461606AA3}" dt="2020-09-22T06:16:57.450" v="385" actId="1076"/>
          <ac:spMkLst>
            <pc:docMk/>
            <pc:sldMk cId="3840895518" sldId="289"/>
            <ac:spMk id="13" creationId="{C24496DB-59E9-43A1-B348-8E46CA0F215D}"/>
          </ac:spMkLst>
        </pc:spChg>
        <pc:picChg chg="mod">
          <ac:chgData name="Dominique BOCCON-DOURE" userId="S::d.boccon-doure@ot73smb.fr::169aeacd-3dd1-4a93-8a6e-d1637a0c3087" providerId="AD" clId="Web-{21E644F5-1279-4E1E-8077-2DF461606AA3}" dt="2020-09-22T06:11:40.020" v="321" actId="1076"/>
          <ac:picMkLst>
            <pc:docMk/>
            <pc:sldMk cId="3840895518" sldId="289"/>
            <ac:picMk id="3" creationId="{75B00587-44F8-4B6A-B072-E6A0B46F13CF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11:40.036" v="322" actId="1076"/>
          <ac:picMkLst>
            <pc:docMk/>
            <pc:sldMk cId="3840895518" sldId="289"/>
            <ac:picMk id="4" creationId="{BFF7BBA1-8C56-4A58-82DE-2441DAAF254E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11:39.958" v="320" actId="1076"/>
          <ac:picMkLst>
            <pc:docMk/>
            <pc:sldMk cId="3840895518" sldId="289"/>
            <ac:picMk id="7" creationId="{8F9C280A-5019-4ED7-847C-C0C99B8F9C68}"/>
          </ac:picMkLst>
        </pc:picChg>
        <pc:picChg chg="del">
          <ac:chgData name="Dominique BOCCON-DOURE" userId="S::d.boccon-doure@ot73smb.fr::169aeacd-3dd1-4a93-8a6e-d1637a0c3087" providerId="AD" clId="Web-{21E644F5-1279-4E1E-8077-2DF461606AA3}" dt="2020-09-22T06:00:54.723" v="60"/>
          <ac:picMkLst>
            <pc:docMk/>
            <pc:sldMk cId="3840895518" sldId="289"/>
            <ac:picMk id="8" creationId="{5279AC30-4470-4C4E-9407-5FFACE1F2121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15:44.886" v="355" actId="1076"/>
          <ac:picMkLst>
            <pc:docMk/>
            <pc:sldMk cId="3840895518" sldId="289"/>
            <ac:picMk id="12" creationId="{A370C9D1-97E1-46D1-84B9-05B7F4C47BEB}"/>
          </ac:picMkLst>
        </pc:picChg>
      </pc:sldChg>
      <pc:sldChg chg="addSp delSp modSp add mod replId setBg">
        <pc:chgData name="Dominique BOCCON-DOURE" userId="S::d.boccon-doure@ot73smb.fr::169aeacd-3dd1-4a93-8a6e-d1637a0c3087" providerId="AD" clId="Web-{21E644F5-1279-4E1E-8077-2DF461606AA3}" dt="2020-09-22T06:48:33.719" v="1935"/>
        <pc:sldMkLst>
          <pc:docMk/>
          <pc:sldMk cId="2946298469" sldId="290"/>
        </pc:sldMkLst>
        <pc:spChg chg="del">
          <ac:chgData name="Dominique BOCCON-DOURE" userId="S::d.boccon-doure@ot73smb.fr::169aeacd-3dd1-4a93-8a6e-d1637a0c3087" providerId="AD" clId="Web-{21E644F5-1279-4E1E-8077-2DF461606AA3}" dt="2020-09-22T06:02:28.647" v="63"/>
          <ac:spMkLst>
            <pc:docMk/>
            <pc:sldMk cId="2946298469" sldId="290"/>
            <ac:spMk id="2" creationId="{F0FFC631-B17D-47C3-8B32-C5EC835C167A}"/>
          </ac:spMkLst>
        </pc:spChg>
        <pc:spChg chg="del">
          <ac:chgData name="Dominique BOCCON-DOURE" userId="S::d.boccon-doure@ot73smb.fr::169aeacd-3dd1-4a93-8a6e-d1637a0c3087" providerId="AD" clId="Web-{21E644F5-1279-4E1E-8077-2DF461606AA3}" dt="2020-09-22T06:02:26.929" v="62"/>
          <ac:spMkLst>
            <pc:docMk/>
            <pc:sldMk cId="2946298469" sldId="290"/>
            <ac:spMk id="3" creationId="{00000000-0000-0000-0000-000000000000}"/>
          </ac:spMkLst>
        </pc:spChg>
        <pc:spChg chg="add del mod">
          <ac:chgData name="Dominique BOCCON-DOURE" userId="S::d.boccon-doure@ot73smb.fr::169aeacd-3dd1-4a93-8a6e-d1637a0c3087" providerId="AD" clId="Web-{21E644F5-1279-4E1E-8077-2DF461606AA3}" dt="2020-09-22T06:03:55.946" v="65"/>
          <ac:spMkLst>
            <pc:docMk/>
            <pc:sldMk cId="2946298469" sldId="290"/>
            <ac:spMk id="5" creationId="{A3971857-6461-4CC6-9C9B-5395535DDFE3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9" creationId="{F3060C83-F051-4F0E-ABAD-AA0DFC48B218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10" creationId="{83C98ABE-055B-441F-B07E-44F97F083C39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11" creationId="{29FDB030-9B49-4CED-8CCD-4D99382388AC}"/>
          </ac:spMkLst>
        </pc:spChg>
        <pc:spChg chg="add del">
          <ac:chgData name="Dominique BOCCON-DOURE" userId="S::d.boccon-doure@ot73smb.fr::169aeacd-3dd1-4a93-8a6e-d1637a0c3087" providerId="AD" clId="Web-{21E644F5-1279-4E1E-8077-2DF461606AA3}" dt="2020-09-22T06:48:33.704" v="1934"/>
          <ac:spMkLst>
            <pc:docMk/>
            <pc:sldMk cId="2946298469" sldId="290"/>
            <ac:spMk id="12" creationId="{57845966-6EFC-468A-9CC7-BAB4B95854E7}"/>
          </ac:spMkLst>
        </pc:spChg>
        <pc:spChg chg="add del">
          <ac:chgData name="Dominique BOCCON-DOURE" userId="S::d.boccon-doure@ot73smb.fr::169aeacd-3dd1-4a93-8a6e-d1637a0c3087" providerId="AD" clId="Web-{21E644F5-1279-4E1E-8077-2DF461606AA3}" dt="2020-09-22T06:48:33.704" v="1934"/>
          <ac:spMkLst>
            <pc:docMk/>
            <pc:sldMk cId="2946298469" sldId="290"/>
            <ac:spMk id="16" creationId="{ADAD1991-FFD1-4E94-ABAB-7560D33008E4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18" creationId="{3783CA14-24A1-485C-8B30-D6A5D87987AD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20" creationId="{9A97C86A-04D6-40F7-AE84-31AB43E6A846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22" creationId="{FF9F2414-84E8-453E-B1F3-389FDE8192D9}"/>
          </ac:spMkLst>
        </pc:spChg>
        <pc:spChg chg="add">
          <ac:chgData name="Dominique BOCCON-DOURE" userId="S::d.boccon-doure@ot73smb.fr::169aeacd-3dd1-4a93-8a6e-d1637a0c3087" providerId="AD" clId="Web-{21E644F5-1279-4E1E-8077-2DF461606AA3}" dt="2020-09-22T06:48:33.719" v="1935"/>
          <ac:spMkLst>
            <pc:docMk/>
            <pc:sldMk cId="2946298469" sldId="290"/>
            <ac:spMk id="24" creationId="{3ECA69A1-7536-43AC-85EF-C7106179F5ED}"/>
          </ac:spMkLst>
        </pc:spChg>
        <pc:picChg chg="ord">
          <ac:chgData name="Dominique BOCCON-DOURE" userId="S::d.boccon-doure@ot73smb.fr::169aeacd-3dd1-4a93-8a6e-d1637a0c3087" providerId="AD" clId="Web-{21E644F5-1279-4E1E-8077-2DF461606AA3}" dt="2020-09-22T06:48:33.719" v="1935"/>
          <ac:picMkLst>
            <pc:docMk/>
            <pc:sldMk cId="2946298469" sldId="290"/>
            <ac:picMk id="6" creationId="{00000000-0000-0000-0000-000000000000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48:33.719" v="1935"/>
          <ac:picMkLst>
            <pc:docMk/>
            <pc:sldMk cId="2946298469" sldId="290"/>
            <ac:picMk id="7" creationId="{ACAF9F03-19A9-4196-956E-76CEAD5C8740}"/>
          </ac:picMkLst>
        </pc:picChg>
        <pc:picChg chg="add del">
          <ac:chgData name="Dominique BOCCON-DOURE" userId="S::d.boccon-doure@ot73smb.fr::169aeacd-3dd1-4a93-8a6e-d1637a0c3087" providerId="AD" clId="Web-{21E644F5-1279-4E1E-8077-2DF461606AA3}" dt="2020-09-22T06:48:33.704" v="1934"/>
          <ac:picMkLst>
            <pc:docMk/>
            <pc:sldMk cId="2946298469" sldId="290"/>
            <ac:picMk id="14" creationId="{75554383-98AF-4A47-BB65-705FAAA4BE6A}"/>
          </ac:picMkLst>
        </pc:picChg>
      </pc:sldChg>
      <pc:sldChg chg="add replId">
        <pc:chgData name="Dominique BOCCON-DOURE" userId="S::d.boccon-doure@ot73smb.fr::169aeacd-3dd1-4a93-8a6e-d1637a0c3087" providerId="AD" clId="Web-{21E644F5-1279-4E1E-8077-2DF461606AA3}" dt="2020-09-22T06:17:35.982" v="386"/>
        <pc:sldMkLst>
          <pc:docMk/>
          <pc:sldMk cId="3070737403" sldId="291"/>
        </pc:sldMkLst>
      </pc:sldChg>
      <pc:sldChg chg="add replId">
        <pc:chgData name="Dominique BOCCON-DOURE" userId="S::d.boccon-doure@ot73smb.fr::169aeacd-3dd1-4a93-8a6e-d1637a0c3087" providerId="AD" clId="Web-{21E644F5-1279-4E1E-8077-2DF461606AA3}" dt="2020-09-22T06:17:39.467" v="387"/>
        <pc:sldMkLst>
          <pc:docMk/>
          <pc:sldMk cId="863226719" sldId="292"/>
        </pc:sldMkLst>
      </pc:sldChg>
      <pc:sldChg chg="addSp modSp add del replId">
        <pc:chgData name="Dominique BOCCON-DOURE" userId="S::d.boccon-doure@ot73smb.fr::169aeacd-3dd1-4a93-8a6e-d1637a0c3087" providerId="AD" clId="Web-{21E644F5-1279-4E1E-8077-2DF461606AA3}" dt="2020-09-22T06:48:13.281" v="1932"/>
        <pc:sldMkLst>
          <pc:docMk/>
          <pc:sldMk cId="1113055660" sldId="293"/>
        </pc:sldMkLst>
        <pc:picChg chg="add mod">
          <ac:chgData name="Dominique BOCCON-DOURE" userId="S::d.boccon-doure@ot73smb.fr::169aeacd-3dd1-4a93-8a6e-d1637a0c3087" providerId="AD" clId="Web-{21E644F5-1279-4E1E-8077-2DF461606AA3}" dt="2020-09-22T06:35:59.951" v="1248" actId="1076"/>
          <ac:picMkLst>
            <pc:docMk/>
            <pc:sldMk cId="1113055660" sldId="293"/>
            <ac:picMk id="11" creationId="{6EF22137-108F-415E-AB52-117BC95B1AA0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5:58.716" v="1247" actId="1076"/>
          <ac:picMkLst>
            <pc:docMk/>
            <pc:sldMk cId="1113055660" sldId="293"/>
            <ac:picMk id="14" creationId="{17D80988-B627-4793-9977-2CE1883E901F}"/>
          </ac:picMkLst>
        </pc:picChg>
        <pc:picChg chg="add mod">
          <ac:chgData name="Dominique BOCCON-DOURE" userId="S::d.boccon-doure@ot73smb.fr::169aeacd-3dd1-4a93-8a6e-d1637a0c3087" providerId="AD" clId="Web-{21E644F5-1279-4E1E-8077-2DF461606AA3}" dt="2020-09-22T06:35:55.763" v="1246" actId="1076"/>
          <ac:picMkLst>
            <pc:docMk/>
            <pc:sldMk cId="1113055660" sldId="293"/>
            <ac:picMk id="15" creationId="{E61813F4-ED02-4E42-B517-955A371177EE}"/>
          </ac:picMkLst>
        </pc:picChg>
      </pc:sldChg>
    </pc:docChg>
  </pc:docChgLst>
  <pc:docChgLst>
    <pc:chgData name="Eric LEMAIRE" userId="S::e.lemaire@ot73smb.fr::a85cc679-ac56-4d50-8b66-4b5bda7db8ab" providerId="AD" clId="Web-{5BE535CD-7EC0-2600-F17B-54DB154066B8}"/>
    <pc:docChg chg="modSld">
      <pc:chgData name="Eric LEMAIRE" userId="S::e.lemaire@ot73smb.fr::a85cc679-ac56-4d50-8b66-4b5bda7db8ab" providerId="AD" clId="Web-{5BE535CD-7EC0-2600-F17B-54DB154066B8}" dt="2021-01-22T09:18:40.862" v="266" actId="20577"/>
      <pc:docMkLst>
        <pc:docMk/>
      </pc:docMkLst>
      <pc:sldChg chg="addSp delSp modSp">
        <pc:chgData name="Eric LEMAIRE" userId="S::e.lemaire@ot73smb.fr::a85cc679-ac56-4d50-8b66-4b5bda7db8ab" providerId="AD" clId="Web-{5BE535CD-7EC0-2600-F17B-54DB154066B8}" dt="2021-01-22T09:18:40.862" v="266" actId="20577"/>
        <pc:sldMkLst>
          <pc:docMk/>
          <pc:sldMk cId="4244687707" sldId="304"/>
        </pc:sldMkLst>
        <pc:spChg chg="add mod">
          <ac:chgData name="Eric LEMAIRE" userId="S::e.lemaire@ot73smb.fr::a85cc679-ac56-4d50-8b66-4b5bda7db8ab" providerId="AD" clId="Web-{5BE535CD-7EC0-2600-F17B-54DB154066B8}" dt="2021-01-22T08:28:55.796" v="236" actId="1076"/>
          <ac:spMkLst>
            <pc:docMk/>
            <pc:sldMk cId="4244687707" sldId="304"/>
            <ac:spMk id="2" creationId="{EB5C74D7-364B-408A-AFB5-31CCA542FA2E}"/>
          </ac:spMkLst>
        </pc:spChg>
        <pc:spChg chg="mod">
          <ac:chgData name="Eric LEMAIRE" userId="S::e.lemaire@ot73smb.fr::a85cc679-ac56-4d50-8b66-4b5bda7db8ab" providerId="AD" clId="Web-{5BE535CD-7EC0-2600-F17B-54DB154066B8}" dt="2021-01-22T08:23:54.108" v="5" actId="20577"/>
          <ac:spMkLst>
            <pc:docMk/>
            <pc:sldMk cId="4244687707" sldId="304"/>
            <ac:spMk id="3" creationId="{00000000-0000-0000-0000-000000000000}"/>
          </ac:spMkLst>
        </pc:spChg>
        <pc:spChg chg="add mod">
          <ac:chgData name="Eric LEMAIRE" userId="S::e.lemaire@ot73smb.fr::a85cc679-ac56-4d50-8b66-4b5bda7db8ab" providerId="AD" clId="Web-{5BE535CD-7EC0-2600-F17B-54DB154066B8}" dt="2021-01-22T09:18:40.862" v="266" actId="20577"/>
          <ac:spMkLst>
            <pc:docMk/>
            <pc:sldMk cId="4244687707" sldId="304"/>
            <ac:spMk id="5" creationId="{AC13B64E-DA4C-4E70-90F1-842CA5DA005D}"/>
          </ac:spMkLst>
        </pc:spChg>
        <pc:spChg chg="del mod">
          <ac:chgData name="Eric LEMAIRE" userId="S::e.lemaire@ot73smb.fr::a85cc679-ac56-4d50-8b66-4b5bda7db8ab" providerId="AD" clId="Web-{5BE535CD-7EC0-2600-F17B-54DB154066B8}" dt="2021-01-22T08:26:44.405" v="115"/>
          <ac:spMkLst>
            <pc:docMk/>
            <pc:sldMk cId="4244687707" sldId="304"/>
            <ac:spMk id="10" creationId="{9172B36A-23AA-4F3B-BAF2-F0CFD3B608AC}"/>
          </ac:spMkLst>
        </pc:spChg>
      </pc:sldChg>
    </pc:docChg>
  </pc:docChgLst>
  <pc:docChgLst>
    <pc:chgData name="Eric LEMAIRE" userId="S::e.lemaire@ot73smb.fr::a85cc679-ac56-4d50-8b66-4b5bda7db8ab" providerId="AD" clId="Web-{BC72FC40-E41B-EEB7-D887-2F8A4F26B439}"/>
    <pc:docChg chg="addSld delSld modSld sldOrd">
      <pc:chgData name="Eric LEMAIRE" userId="S::e.lemaire@ot73smb.fr::a85cc679-ac56-4d50-8b66-4b5bda7db8ab" providerId="AD" clId="Web-{BC72FC40-E41B-EEB7-D887-2F8A4F26B439}" dt="2020-01-30T15:47:20.224" v="454" actId="14100"/>
      <pc:docMkLst>
        <pc:docMk/>
      </pc:docMkLst>
      <pc:sldChg chg="addSp modSp">
        <pc:chgData name="Eric LEMAIRE" userId="S::e.lemaire@ot73smb.fr::a85cc679-ac56-4d50-8b66-4b5bda7db8ab" providerId="AD" clId="Web-{BC72FC40-E41B-EEB7-D887-2F8A4F26B439}" dt="2020-01-30T15:34:48.781" v="316" actId="1076"/>
        <pc:sldMkLst>
          <pc:docMk/>
          <pc:sldMk cId="2205921288" sldId="268"/>
        </pc:sldMkLst>
        <pc:spChg chg="add mod">
          <ac:chgData name="Eric LEMAIRE" userId="S::e.lemaire@ot73smb.fr::a85cc679-ac56-4d50-8b66-4b5bda7db8ab" providerId="AD" clId="Web-{BC72FC40-E41B-EEB7-D887-2F8A4F26B439}" dt="2020-01-30T15:34:48.781" v="316" actId="1076"/>
          <ac:spMkLst>
            <pc:docMk/>
            <pc:sldMk cId="2205921288" sldId="268"/>
            <ac:spMk id="3" creationId="{B1DB1AE0-CA9B-406C-8D31-30FD01026DED}"/>
          </ac:spMkLst>
        </pc:spChg>
        <pc:picChg chg="mod">
          <ac:chgData name="Eric LEMAIRE" userId="S::e.lemaire@ot73smb.fr::a85cc679-ac56-4d50-8b66-4b5bda7db8ab" providerId="AD" clId="Web-{BC72FC40-E41B-EEB7-D887-2F8A4F26B439}" dt="2020-01-30T15:33:37.625" v="302" actId="1076"/>
          <ac:picMkLst>
            <pc:docMk/>
            <pc:sldMk cId="2205921288" sldId="268"/>
            <ac:picMk id="6" creationId="{00000000-0000-0000-0000-000000000000}"/>
          </ac:picMkLst>
        </pc:picChg>
      </pc:sldChg>
      <pc:sldChg chg="del">
        <pc:chgData name="Eric LEMAIRE" userId="S::e.lemaire@ot73smb.fr::a85cc679-ac56-4d50-8b66-4b5bda7db8ab" providerId="AD" clId="Web-{BC72FC40-E41B-EEB7-D887-2F8A4F26B439}" dt="2020-01-30T13:54:08.395" v="11"/>
        <pc:sldMkLst>
          <pc:docMk/>
          <pc:sldMk cId="806268540" sldId="270"/>
        </pc:sldMkLst>
      </pc:sldChg>
      <pc:sldChg chg="modSp ord">
        <pc:chgData name="Eric LEMAIRE" userId="S::e.lemaire@ot73smb.fr::a85cc679-ac56-4d50-8b66-4b5bda7db8ab" providerId="AD" clId="Web-{BC72FC40-E41B-EEB7-D887-2F8A4F26B439}" dt="2020-01-30T15:19:35.793" v="37"/>
        <pc:sldMkLst>
          <pc:docMk/>
          <pc:sldMk cId="2576072836" sldId="271"/>
        </pc:sldMkLst>
        <pc:spChg chg="mod">
          <ac:chgData name="Eric LEMAIRE" userId="S::e.lemaire@ot73smb.fr::a85cc679-ac56-4d50-8b66-4b5bda7db8ab" providerId="AD" clId="Web-{BC72FC40-E41B-EEB7-D887-2F8A4F26B439}" dt="2020-01-30T15:18:16.778" v="34" actId="1076"/>
          <ac:spMkLst>
            <pc:docMk/>
            <pc:sldMk cId="2576072836" sldId="271"/>
            <ac:spMk id="2874" creationId="{12C3C34B-AD71-4F34-8529-D4416E4B463E}"/>
          </ac:spMkLst>
        </pc:spChg>
        <pc:graphicFrameChg chg="mod">
          <ac:chgData name="Eric LEMAIRE" userId="S::e.lemaire@ot73smb.fr::a85cc679-ac56-4d50-8b66-4b5bda7db8ab" providerId="AD" clId="Web-{BC72FC40-E41B-EEB7-D887-2F8A4F26B439}" dt="2020-01-30T15:18:30.966" v="36" actId="1076"/>
          <ac:graphicFrameMkLst>
            <pc:docMk/>
            <pc:sldMk cId="2576072836" sldId="271"/>
            <ac:graphicFrameMk id="1132" creationId="{DAF58075-E6CE-4D78-9D58-9799198F2B10}"/>
          </ac:graphicFrameMkLst>
        </pc:graphicFrameChg>
        <pc:picChg chg="mod">
          <ac:chgData name="Eric LEMAIRE" userId="S::e.lemaire@ot73smb.fr::a85cc679-ac56-4d50-8b66-4b5bda7db8ab" providerId="AD" clId="Web-{BC72FC40-E41B-EEB7-D887-2F8A4F26B439}" dt="2020-01-30T15:18:21.810" v="35" actId="1076"/>
          <ac:picMkLst>
            <pc:docMk/>
            <pc:sldMk cId="2576072836" sldId="271"/>
            <ac:picMk id="15" creationId="{F4EA8D90-6DE0-4DF3-A8D8-915CD621D3C4}"/>
          </ac:picMkLst>
        </pc:picChg>
      </pc:sldChg>
      <pc:sldChg chg="del">
        <pc:chgData name="Eric LEMAIRE" userId="S::e.lemaire@ot73smb.fr::a85cc679-ac56-4d50-8b66-4b5bda7db8ab" providerId="AD" clId="Web-{BC72FC40-E41B-EEB7-D887-2F8A4F26B439}" dt="2020-01-30T13:27:59.757" v="1"/>
        <pc:sldMkLst>
          <pc:docMk/>
          <pc:sldMk cId="787746595" sldId="272"/>
        </pc:sldMkLst>
      </pc:sldChg>
      <pc:sldChg chg="modSp">
        <pc:chgData name="Eric LEMAIRE" userId="S::e.lemaire@ot73smb.fr::a85cc679-ac56-4d50-8b66-4b5bda7db8ab" providerId="AD" clId="Web-{BC72FC40-E41B-EEB7-D887-2F8A4F26B439}" dt="2020-01-30T15:30:56.815" v="291" actId="20577"/>
        <pc:sldMkLst>
          <pc:docMk/>
          <pc:sldMk cId="1689597217" sldId="275"/>
        </pc:sldMkLst>
        <pc:spChg chg="mod">
          <ac:chgData name="Eric LEMAIRE" userId="S::e.lemaire@ot73smb.fr::a85cc679-ac56-4d50-8b66-4b5bda7db8ab" providerId="AD" clId="Web-{BC72FC40-E41B-EEB7-D887-2F8A4F26B439}" dt="2020-01-30T15:30:00.535" v="252" actId="20577"/>
          <ac:spMkLst>
            <pc:docMk/>
            <pc:sldMk cId="1689597217" sldId="275"/>
            <ac:spMk id="5" creationId="{00000000-0000-0000-0000-000000000000}"/>
          </ac:spMkLst>
        </pc:spChg>
        <pc:spChg chg="mod">
          <ac:chgData name="Eric LEMAIRE" userId="S::e.lemaire@ot73smb.fr::a85cc679-ac56-4d50-8b66-4b5bda7db8ab" providerId="AD" clId="Web-{BC72FC40-E41B-EEB7-D887-2F8A4F26B439}" dt="2020-01-30T15:30:56.815" v="291" actId="20577"/>
          <ac:spMkLst>
            <pc:docMk/>
            <pc:sldMk cId="1689597217" sldId="275"/>
            <ac:spMk id="728" creationId="{5C3FA32C-0032-4A14-939A-20FB980B1F12}"/>
          </ac:spMkLst>
        </pc:spChg>
      </pc:sldChg>
      <pc:sldChg chg="add">
        <pc:chgData name="Eric LEMAIRE" userId="S::e.lemaire@ot73smb.fr::a85cc679-ac56-4d50-8b66-4b5bda7db8ab" providerId="AD" clId="Web-{BC72FC40-E41B-EEB7-D887-2F8A4F26B439}" dt="2020-01-30T13:27:50.101" v="0"/>
        <pc:sldMkLst>
          <pc:docMk/>
          <pc:sldMk cId="3567878018" sldId="280"/>
        </pc:sldMkLst>
      </pc:sldChg>
      <pc:sldChg chg="addSp delSp modSp new mod setBg">
        <pc:chgData name="Eric LEMAIRE" userId="S::e.lemaire@ot73smb.fr::a85cc679-ac56-4d50-8b66-4b5bda7db8ab" providerId="AD" clId="Web-{BC72FC40-E41B-EEB7-D887-2F8A4F26B439}" dt="2020-01-30T13:53:56.004" v="10"/>
        <pc:sldMkLst>
          <pc:docMk/>
          <pc:sldMk cId="4221792853" sldId="281"/>
        </pc:sldMkLst>
        <pc:spChg chg="del">
          <ac:chgData name="Eric LEMAIRE" userId="S::e.lemaire@ot73smb.fr::a85cc679-ac56-4d50-8b66-4b5bda7db8ab" providerId="AD" clId="Web-{BC72FC40-E41B-EEB7-D887-2F8A4F26B439}" dt="2020-01-30T13:53:56.004" v="10"/>
          <ac:spMkLst>
            <pc:docMk/>
            <pc:sldMk cId="4221792853" sldId="281"/>
            <ac:spMk id="2" creationId="{4EDF6685-C9A4-4A75-A2D8-21C0CCDFECC9}"/>
          </ac:spMkLst>
        </pc:spChg>
        <pc:spChg chg="del">
          <ac:chgData name="Eric LEMAIRE" userId="S::e.lemaire@ot73smb.fr::a85cc679-ac56-4d50-8b66-4b5bda7db8ab" providerId="AD" clId="Web-{BC72FC40-E41B-EEB7-D887-2F8A4F26B439}" dt="2020-01-30T13:44:21.947" v="3"/>
          <ac:spMkLst>
            <pc:docMk/>
            <pc:sldMk cId="4221792853" sldId="281"/>
            <ac:spMk id="3" creationId="{713155BE-F10E-4188-AB73-C4D3D46704FE}"/>
          </ac:spMkLst>
        </pc:spChg>
        <pc:spChg chg="mod ord">
          <ac:chgData name="Eric LEMAIRE" userId="S::e.lemaire@ot73smb.fr::a85cc679-ac56-4d50-8b66-4b5bda7db8ab" providerId="AD" clId="Web-{BC72FC40-E41B-EEB7-D887-2F8A4F26B439}" dt="2020-01-30T13:53:56.004" v="10"/>
          <ac:spMkLst>
            <pc:docMk/>
            <pc:sldMk cId="4221792853" sldId="281"/>
            <ac:spMk id="4" creationId="{CC412541-7B91-475F-ACE1-3BAB47DFB2ED}"/>
          </ac:spMkLst>
        </pc:spChg>
        <pc:spChg chg="add del mod">
          <ac:chgData name="Eric LEMAIRE" userId="S::e.lemaire@ot73smb.fr::a85cc679-ac56-4d50-8b66-4b5bda7db8ab" providerId="AD" clId="Web-{BC72FC40-E41B-EEB7-D887-2F8A4F26B439}" dt="2020-01-30T13:44:42.494" v="5"/>
          <ac:spMkLst>
            <pc:docMk/>
            <pc:sldMk cId="4221792853" sldId="281"/>
            <ac:spMk id="8" creationId="{FBF9ED8A-4F9E-474E-91F8-7DA6C0A11166}"/>
          </ac:spMkLst>
        </pc:spChg>
        <pc:spChg chg="add del mod">
          <ac:chgData name="Eric LEMAIRE" userId="S::e.lemaire@ot73smb.fr::a85cc679-ac56-4d50-8b66-4b5bda7db8ab" providerId="AD" clId="Web-{BC72FC40-E41B-EEB7-D887-2F8A4F26B439}" dt="2020-01-30T13:53:48.379" v="9"/>
          <ac:spMkLst>
            <pc:docMk/>
            <pc:sldMk cId="4221792853" sldId="281"/>
            <ac:spMk id="14" creationId="{AB12A4AA-FCA5-41B3-BA12-43393FF9298D}"/>
          </ac:spMkLst>
        </pc:spChg>
        <pc:picChg chg="add del mod ord">
          <ac:chgData name="Eric LEMAIRE" userId="S::e.lemaire@ot73smb.fr::a85cc679-ac56-4d50-8b66-4b5bda7db8ab" providerId="AD" clId="Web-{BC72FC40-E41B-EEB7-D887-2F8A4F26B439}" dt="2020-01-30T13:44:28.525" v="4"/>
          <ac:picMkLst>
            <pc:docMk/>
            <pc:sldMk cId="4221792853" sldId="281"/>
            <ac:picMk id="5" creationId="{C6E86C86-4488-484E-AC3C-9F4442220BF2}"/>
          </ac:picMkLst>
        </pc:picChg>
        <pc:picChg chg="add del mod ord">
          <ac:chgData name="Eric LEMAIRE" userId="S::e.lemaire@ot73smb.fr::a85cc679-ac56-4d50-8b66-4b5bda7db8ab" providerId="AD" clId="Web-{BC72FC40-E41B-EEB7-D887-2F8A4F26B439}" dt="2020-01-30T13:45:53.339" v="8"/>
          <ac:picMkLst>
            <pc:docMk/>
            <pc:sldMk cId="4221792853" sldId="281"/>
            <ac:picMk id="9" creationId="{D83DB178-CFCC-4D52-B662-D8C87E3798DF}"/>
          </ac:picMkLst>
        </pc:picChg>
        <pc:picChg chg="add del mod">
          <ac:chgData name="Eric LEMAIRE" userId="S::e.lemaire@ot73smb.fr::a85cc679-ac56-4d50-8b66-4b5bda7db8ab" providerId="AD" clId="Web-{BC72FC40-E41B-EEB7-D887-2F8A4F26B439}" dt="2020-01-30T13:44:59.104" v="7"/>
          <ac:picMkLst>
            <pc:docMk/>
            <pc:sldMk cId="4221792853" sldId="281"/>
            <ac:picMk id="11" creationId="{7996AD0B-4BA1-4807-BA5E-BB2F13449AC3}"/>
          </ac:picMkLst>
        </pc:picChg>
        <pc:picChg chg="add mod ord">
          <ac:chgData name="Eric LEMAIRE" userId="S::e.lemaire@ot73smb.fr::a85cc679-ac56-4d50-8b66-4b5bda7db8ab" providerId="AD" clId="Web-{BC72FC40-E41B-EEB7-D887-2F8A4F26B439}" dt="2020-01-30T13:53:56.004" v="10"/>
          <ac:picMkLst>
            <pc:docMk/>
            <pc:sldMk cId="4221792853" sldId="281"/>
            <ac:picMk id="15" creationId="{91B9A78B-B51D-4779-9FBD-73434DFB0C0D}"/>
          </ac:picMkLst>
        </pc:picChg>
      </pc:sldChg>
      <pc:sldChg chg="modSp add replId">
        <pc:chgData name="Eric LEMAIRE" userId="S::e.lemaire@ot73smb.fr::a85cc679-ac56-4d50-8b66-4b5bda7db8ab" providerId="AD" clId="Web-{BC72FC40-E41B-EEB7-D887-2F8A4F26B439}" dt="2020-01-30T15:28:21.161" v="227" actId="20577"/>
        <pc:sldMkLst>
          <pc:docMk/>
          <pc:sldMk cId="4100780972" sldId="282"/>
        </pc:sldMkLst>
        <pc:spChg chg="mod">
          <ac:chgData name="Eric LEMAIRE" userId="S::e.lemaire@ot73smb.fr::a85cc679-ac56-4d50-8b66-4b5bda7db8ab" providerId="AD" clId="Web-{BC72FC40-E41B-EEB7-D887-2F8A4F26B439}" dt="2020-01-30T15:28:21.161" v="227" actId="20577"/>
          <ac:spMkLst>
            <pc:docMk/>
            <pc:sldMk cId="4100780972" sldId="282"/>
            <ac:spMk id="5" creationId="{00000000-0000-0000-0000-000000000000}"/>
          </ac:spMkLst>
        </pc:spChg>
        <pc:picChg chg="mod">
          <ac:chgData name="Eric LEMAIRE" userId="S::e.lemaire@ot73smb.fr::a85cc679-ac56-4d50-8b66-4b5bda7db8ab" providerId="AD" clId="Web-{BC72FC40-E41B-EEB7-D887-2F8A4F26B439}" dt="2020-01-30T15:25:23.351" v="100" actId="1076"/>
          <ac:picMkLst>
            <pc:docMk/>
            <pc:sldMk cId="4100780972" sldId="282"/>
            <ac:picMk id="6" creationId="{09767C58-4EF9-43D4-93E3-B85936AE91BD}"/>
          </ac:picMkLst>
        </pc:picChg>
      </pc:sldChg>
      <pc:sldChg chg="addSp delSp modSp new">
        <pc:chgData name="Eric LEMAIRE" userId="S::e.lemaire@ot73smb.fr::a85cc679-ac56-4d50-8b66-4b5bda7db8ab" providerId="AD" clId="Web-{BC72FC40-E41B-EEB7-D887-2F8A4F26B439}" dt="2020-01-30T15:33:01.157" v="300"/>
        <pc:sldMkLst>
          <pc:docMk/>
          <pc:sldMk cId="1876242159" sldId="283"/>
        </pc:sldMkLst>
        <pc:spChg chg="del">
          <ac:chgData name="Eric LEMAIRE" userId="S::e.lemaire@ot73smb.fr::a85cc679-ac56-4d50-8b66-4b5bda7db8ab" providerId="AD" clId="Web-{BC72FC40-E41B-EEB7-D887-2F8A4F26B439}" dt="2020-01-30T15:32:32.939" v="295"/>
          <ac:spMkLst>
            <pc:docMk/>
            <pc:sldMk cId="1876242159" sldId="283"/>
            <ac:spMk id="3" creationId="{AF3271F4-A2DA-4049-818C-EE01233224EE}"/>
          </ac:spMkLst>
        </pc:spChg>
        <pc:spChg chg="add del mod">
          <ac:chgData name="Eric LEMAIRE" userId="S::e.lemaire@ot73smb.fr::a85cc679-ac56-4d50-8b66-4b5bda7db8ab" providerId="AD" clId="Web-{BC72FC40-E41B-EEB7-D887-2F8A4F26B439}" dt="2020-01-30T15:33:01.157" v="300"/>
          <ac:spMkLst>
            <pc:docMk/>
            <pc:sldMk cId="1876242159" sldId="283"/>
            <ac:spMk id="7" creationId="{7401C51B-3CA3-470F-BE74-D7D60E9012EB}"/>
          </ac:spMkLst>
        </pc:spChg>
        <pc:graphicFrameChg chg="add mod ord modGraphic">
          <ac:chgData name="Eric LEMAIRE" userId="S::e.lemaire@ot73smb.fr::a85cc679-ac56-4d50-8b66-4b5bda7db8ab" providerId="AD" clId="Web-{BC72FC40-E41B-EEB7-D887-2F8A4F26B439}" dt="2020-01-30T15:32:49.407" v="298" actId="1076"/>
          <ac:graphicFrameMkLst>
            <pc:docMk/>
            <pc:sldMk cId="1876242159" sldId="283"/>
            <ac:graphicFrameMk id="6" creationId="{D4AEA2FE-2010-48F6-B100-E92087DFE641}"/>
          </ac:graphicFrameMkLst>
        </pc:graphicFrameChg>
      </pc:sldChg>
      <pc:sldChg chg="new del">
        <pc:chgData name="Eric LEMAIRE" userId="S::e.lemaire@ot73smb.fr::a85cc679-ac56-4d50-8b66-4b5bda7db8ab" providerId="AD" clId="Web-{BC72FC40-E41B-EEB7-D887-2F8A4F26B439}" dt="2020-01-30T15:42:43.259" v="408"/>
        <pc:sldMkLst>
          <pc:docMk/>
          <pc:sldMk cId="971893390" sldId="284"/>
        </pc:sldMkLst>
      </pc:sldChg>
      <pc:sldChg chg="modSp add ord replId">
        <pc:chgData name="Eric LEMAIRE" userId="S::e.lemaire@ot73smb.fr::a85cc679-ac56-4d50-8b66-4b5bda7db8ab" providerId="AD" clId="Web-{BC72FC40-E41B-EEB7-D887-2F8A4F26B439}" dt="2020-01-30T15:36:23.295" v="339" actId="20577"/>
        <pc:sldMkLst>
          <pc:docMk/>
          <pc:sldMk cId="3638548852" sldId="285"/>
        </pc:sldMkLst>
        <pc:spChg chg="mod">
          <ac:chgData name="Eric LEMAIRE" userId="S::e.lemaire@ot73smb.fr::a85cc679-ac56-4d50-8b66-4b5bda7db8ab" providerId="AD" clId="Web-{BC72FC40-E41B-EEB7-D887-2F8A4F26B439}" dt="2020-01-30T15:36:23.295" v="339" actId="20577"/>
          <ac:spMkLst>
            <pc:docMk/>
            <pc:sldMk cId="3638548852" sldId="285"/>
            <ac:spMk id="3" creationId="{B1DB1AE0-CA9B-406C-8D31-30FD01026DED}"/>
          </ac:spMkLst>
        </pc:spChg>
      </pc:sldChg>
      <pc:sldChg chg="modSp add replId">
        <pc:chgData name="Eric LEMAIRE" userId="S::e.lemaire@ot73smb.fr::a85cc679-ac56-4d50-8b66-4b5bda7db8ab" providerId="AD" clId="Web-{BC72FC40-E41B-EEB7-D887-2F8A4F26B439}" dt="2020-01-30T15:38:41.496" v="368" actId="1076"/>
        <pc:sldMkLst>
          <pc:docMk/>
          <pc:sldMk cId="3026321746" sldId="286"/>
        </pc:sldMkLst>
        <pc:spChg chg="mod">
          <ac:chgData name="Eric LEMAIRE" userId="S::e.lemaire@ot73smb.fr::a85cc679-ac56-4d50-8b66-4b5bda7db8ab" providerId="AD" clId="Web-{BC72FC40-E41B-EEB7-D887-2F8A4F26B439}" dt="2020-01-30T15:38:41.496" v="368" actId="1076"/>
          <ac:spMkLst>
            <pc:docMk/>
            <pc:sldMk cId="3026321746" sldId="286"/>
            <ac:spMk id="2" creationId="{00000000-0000-0000-0000-000000000000}"/>
          </ac:spMkLst>
        </pc:spChg>
        <pc:spChg chg="mod">
          <ac:chgData name="Eric LEMAIRE" userId="S::e.lemaire@ot73smb.fr::a85cc679-ac56-4d50-8b66-4b5bda7db8ab" providerId="AD" clId="Web-{BC72FC40-E41B-EEB7-D887-2F8A4F26B439}" dt="2020-01-30T15:38:32.778" v="367" actId="1076"/>
          <ac:spMkLst>
            <pc:docMk/>
            <pc:sldMk cId="3026321746" sldId="286"/>
            <ac:spMk id="3" creationId="{B1DB1AE0-CA9B-406C-8D31-30FD01026DED}"/>
          </ac:spMkLst>
        </pc:spChg>
        <pc:picChg chg="mod">
          <ac:chgData name="Eric LEMAIRE" userId="S::e.lemaire@ot73smb.fr::a85cc679-ac56-4d50-8b66-4b5bda7db8ab" providerId="AD" clId="Web-{BC72FC40-E41B-EEB7-D887-2F8A4F26B439}" dt="2020-01-30T15:38:22.450" v="365" actId="1076"/>
          <ac:picMkLst>
            <pc:docMk/>
            <pc:sldMk cId="3026321746" sldId="286"/>
            <ac:picMk id="6" creationId="{00000000-0000-0000-0000-000000000000}"/>
          </ac:picMkLst>
        </pc:picChg>
      </pc:sldChg>
      <pc:sldChg chg="modSp add replId">
        <pc:chgData name="Eric LEMAIRE" userId="S::e.lemaire@ot73smb.fr::a85cc679-ac56-4d50-8b66-4b5bda7db8ab" providerId="AD" clId="Web-{BC72FC40-E41B-EEB7-D887-2F8A4F26B439}" dt="2020-01-30T15:40:03.964" v="372" actId="20577"/>
        <pc:sldMkLst>
          <pc:docMk/>
          <pc:sldMk cId="3461512388" sldId="287"/>
        </pc:sldMkLst>
        <pc:spChg chg="mod">
          <ac:chgData name="Eric LEMAIRE" userId="S::e.lemaire@ot73smb.fr::a85cc679-ac56-4d50-8b66-4b5bda7db8ab" providerId="AD" clId="Web-{BC72FC40-E41B-EEB7-D887-2F8A4F26B439}" dt="2020-01-30T15:40:03.964" v="372" actId="20577"/>
          <ac:spMkLst>
            <pc:docMk/>
            <pc:sldMk cId="3461512388" sldId="287"/>
            <ac:spMk id="3" creationId="{B1DB1AE0-CA9B-406C-8D31-30FD01026DED}"/>
          </ac:spMkLst>
        </pc:spChg>
      </pc:sldChg>
      <pc:sldChg chg="modSp add replId">
        <pc:chgData name="Eric LEMAIRE" userId="S::e.lemaire@ot73smb.fr::a85cc679-ac56-4d50-8b66-4b5bda7db8ab" providerId="AD" clId="Web-{BC72FC40-E41B-EEB7-D887-2F8A4F26B439}" dt="2020-01-30T15:41:22.275" v="389" actId="20577"/>
        <pc:sldMkLst>
          <pc:docMk/>
          <pc:sldMk cId="1554952227" sldId="288"/>
        </pc:sldMkLst>
        <pc:spChg chg="mod">
          <ac:chgData name="Eric LEMAIRE" userId="S::e.lemaire@ot73smb.fr::a85cc679-ac56-4d50-8b66-4b5bda7db8ab" providerId="AD" clId="Web-{BC72FC40-E41B-EEB7-D887-2F8A4F26B439}" dt="2020-01-30T15:41:22.275" v="389" actId="20577"/>
          <ac:spMkLst>
            <pc:docMk/>
            <pc:sldMk cId="1554952227" sldId="288"/>
            <ac:spMk id="3" creationId="{B1DB1AE0-CA9B-406C-8D31-30FD01026DED}"/>
          </ac:spMkLst>
        </pc:spChg>
      </pc:sldChg>
      <pc:sldChg chg="modSp add replId">
        <pc:chgData name="Eric LEMAIRE" userId="S::e.lemaire@ot73smb.fr::a85cc679-ac56-4d50-8b66-4b5bda7db8ab" providerId="AD" clId="Web-{BC72FC40-E41B-EEB7-D887-2F8A4F26B439}" dt="2020-01-30T15:42:25.743" v="404" actId="20577"/>
        <pc:sldMkLst>
          <pc:docMk/>
          <pc:sldMk cId="1359913489" sldId="289"/>
        </pc:sldMkLst>
        <pc:spChg chg="mod">
          <ac:chgData name="Eric LEMAIRE" userId="S::e.lemaire@ot73smb.fr::a85cc679-ac56-4d50-8b66-4b5bda7db8ab" providerId="AD" clId="Web-{BC72FC40-E41B-EEB7-D887-2F8A4F26B439}" dt="2020-01-30T15:42:25.743" v="404" actId="20577"/>
          <ac:spMkLst>
            <pc:docMk/>
            <pc:sldMk cId="1359913489" sldId="289"/>
            <ac:spMk id="3" creationId="{B1DB1AE0-CA9B-406C-8D31-30FD01026DED}"/>
          </ac:spMkLst>
        </pc:spChg>
      </pc:sldChg>
      <pc:sldChg chg="addSp modSp add replId">
        <pc:chgData name="Eric LEMAIRE" userId="S::e.lemaire@ot73smb.fr::a85cc679-ac56-4d50-8b66-4b5bda7db8ab" providerId="AD" clId="Web-{BC72FC40-E41B-EEB7-D887-2F8A4F26B439}" dt="2020-01-30T15:46:14.209" v="437" actId="1076"/>
        <pc:sldMkLst>
          <pc:docMk/>
          <pc:sldMk cId="3862984926" sldId="290"/>
        </pc:sldMkLst>
        <pc:spChg chg="mod">
          <ac:chgData name="Eric LEMAIRE" userId="S::e.lemaire@ot73smb.fr::a85cc679-ac56-4d50-8b66-4b5bda7db8ab" providerId="AD" clId="Web-{BC72FC40-E41B-EEB7-D887-2F8A4F26B439}" dt="2020-01-30T15:44:15.226" v="425" actId="20577"/>
          <ac:spMkLst>
            <pc:docMk/>
            <pc:sldMk cId="3862984926" sldId="290"/>
            <ac:spMk id="3" creationId="{B1DB1AE0-CA9B-406C-8D31-30FD01026DED}"/>
          </ac:spMkLst>
        </pc:spChg>
        <pc:graphicFrameChg chg="add mod modGraphic">
          <ac:chgData name="Eric LEMAIRE" userId="S::e.lemaire@ot73smb.fr::a85cc679-ac56-4d50-8b66-4b5bda7db8ab" providerId="AD" clId="Web-{BC72FC40-E41B-EEB7-D887-2F8A4F26B439}" dt="2020-01-30T15:44:38.226" v="431"/>
          <ac:graphicFrameMkLst>
            <pc:docMk/>
            <pc:sldMk cId="3862984926" sldId="290"/>
            <ac:graphicFrameMk id="8" creationId="{E32AC665-4985-49FF-9E7A-0D2D39A36D2D}"/>
          </ac:graphicFrameMkLst>
        </pc:graphicFrameChg>
        <pc:graphicFrameChg chg="add mod modGraphic">
          <ac:chgData name="Eric LEMAIRE" userId="S::e.lemaire@ot73smb.fr::a85cc679-ac56-4d50-8b66-4b5bda7db8ab" providerId="AD" clId="Web-{BC72FC40-E41B-EEB7-D887-2F8A4F26B439}" dt="2020-01-30T15:45:22.241" v="434" actId="1076"/>
          <ac:graphicFrameMkLst>
            <pc:docMk/>
            <pc:sldMk cId="3862984926" sldId="290"/>
            <ac:graphicFrameMk id="10" creationId="{86DE3098-443A-4A43-9989-22D5E6558D38}"/>
          </ac:graphicFrameMkLst>
        </pc:graphicFrameChg>
        <pc:graphicFrameChg chg="add mod">
          <ac:chgData name="Eric LEMAIRE" userId="S::e.lemaire@ot73smb.fr::a85cc679-ac56-4d50-8b66-4b5bda7db8ab" providerId="AD" clId="Web-{BC72FC40-E41B-EEB7-D887-2F8A4F26B439}" dt="2020-01-30T15:46:14.209" v="437" actId="1076"/>
          <ac:graphicFrameMkLst>
            <pc:docMk/>
            <pc:sldMk cId="3862984926" sldId="290"/>
            <ac:graphicFrameMk id="12" creationId="{72D6AB08-98F0-42E0-8BF4-C77C33071FA8}"/>
          </ac:graphicFrameMkLst>
        </pc:graphicFrameChg>
      </pc:sldChg>
      <pc:sldChg chg="new del">
        <pc:chgData name="Eric LEMAIRE" userId="S::e.lemaire@ot73smb.fr::a85cc679-ac56-4d50-8b66-4b5bda7db8ab" providerId="AD" clId="Web-{BC72FC40-E41B-EEB7-D887-2F8A4F26B439}" dt="2020-01-30T15:42:37.931" v="407"/>
        <pc:sldMkLst>
          <pc:docMk/>
          <pc:sldMk cId="3938601047" sldId="290"/>
        </pc:sldMkLst>
      </pc:sldChg>
      <pc:sldChg chg="delSp modSp add replId">
        <pc:chgData name="Eric LEMAIRE" userId="S::e.lemaire@ot73smb.fr::a85cc679-ac56-4d50-8b66-4b5bda7db8ab" providerId="AD" clId="Web-{BC72FC40-E41B-EEB7-D887-2F8A4F26B439}" dt="2020-01-30T15:47:20.224" v="454" actId="14100"/>
        <pc:sldMkLst>
          <pc:docMk/>
          <pc:sldMk cId="303300368" sldId="291"/>
        </pc:sldMkLst>
        <pc:spChg chg="mod">
          <ac:chgData name="Eric LEMAIRE" userId="S::e.lemaire@ot73smb.fr::a85cc679-ac56-4d50-8b66-4b5bda7db8ab" providerId="AD" clId="Web-{BC72FC40-E41B-EEB7-D887-2F8A4F26B439}" dt="2020-01-30T15:47:20.224" v="454" actId="14100"/>
          <ac:spMkLst>
            <pc:docMk/>
            <pc:sldMk cId="303300368" sldId="291"/>
            <ac:spMk id="3" creationId="{B1DB1AE0-CA9B-406C-8D31-30FD01026DED}"/>
          </ac:spMkLst>
        </pc:spChg>
        <pc:graphicFrameChg chg="del">
          <ac:chgData name="Eric LEMAIRE" userId="S::e.lemaire@ot73smb.fr::a85cc679-ac56-4d50-8b66-4b5bda7db8ab" providerId="AD" clId="Web-{BC72FC40-E41B-EEB7-D887-2F8A4F26B439}" dt="2020-01-30T15:46:49.818" v="445"/>
          <ac:graphicFrameMkLst>
            <pc:docMk/>
            <pc:sldMk cId="303300368" sldId="291"/>
            <ac:graphicFrameMk id="8" creationId="{E32AC665-4985-49FF-9E7A-0D2D39A36D2D}"/>
          </ac:graphicFrameMkLst>
        </pc:graphicFrameChg>
        <pc:graphicFrameChg chg="del mod modGraphic">
          <ac:chgData name="Eric LEMAIRE" userId="S::e.lemaire@ot73smb.fr::a85cc679-ac56-4d50-8b66-4b5bda7db8ab" providerId="AD" clId="Web-{BC72FC40-E41B-EEB7-D887-2F8A4F26B439}" dt="2020-01-30T15:46:55.787" v="448"/>
          <ac:graphicFrameMkLst>
            <pc:docMk/>
            <pc:sldMk cId="303300368" sldId="291"/>
            <ac:graphicFrameMk id="10" creationId="{86DE3098-443A-4A43-9989-22D5E6558D38}"/>
          </ac:graphicFrameMkLst>
        </pc:graphicFrameChg>
        <pc:graphicFrameChg chg="del">
          <ac:chgData name="Eric LEMAIRE" userId="S::e.lemaire@ot73smb.fr::a85cc679-ac56-4d50-8b66-4b5bda7db8ab" providerId="AD" clId="Web-{BC72FC40-E41B-EEB7-D887-2F8A4F26B439}" dt="2020-01-30T15:46:58.427" v="449"/>
          <ac:graphicFrameMkLst>
            <pc:docMk/>
            <pc:sldMk cId="303300368" sldId="291"/>
            <ac:graphicFrameMk id="12" creationId="{72D6AB08-98F0-42E0-8BF4-C77C33071FA8}"/>
          </ac:graphicFrameMkLst>
        </pc:graphicFrameChg>
      </pc:sldChg>
    </pc:docChg>
  </pc:docChgLst>
  <pc:docChgLst>
    <pc:chgData name="Eric LEMAIRE" userId="S::e.lemaire@ot73smb.fr::a85cc679-ac56-4d50-8b66-4b5bda7db8ab" providerId="AD" clId="Web-{4BF972E3-76ED-1CE7-8863-3B3DD337FE06}"/>
    <pc:docChg chg="modSld">
      <pc:chgData name="Eric LEMAIRE" userId="S::e.lemaire@ot73smb.fr::a85cc679-ac56-4d50-8b66-4b5bda7db8ab" providerId="AD" clId="Web-{4BF972E3-76ED-1CE7-8863-3B3DD337FE06}" dt="2021-01-21T15:58:36.764" v="2" actId="1076"/>
      <pc:docMkLst>
        <pc:docMk/>
      </pc:docMkLst>
      <pc:sldChg chg="modSp">
        <pc:chgData name="Eric LEMAIRE" userId="S::e.lemaire@ot73smb.fr::a85cc679-ac56-4d50-8b66-4b5bda7db8ab" providerId="AD" clId="Web-{4BF972E3-76ED-1CE7-8863-3B3DD337FE06}" dt="2021-01-21T15:58:36.764" v="2" actId="1076"/>
        <pc:sldMkLst>
          <pc:docMk/>
          <pc:sldMk cId="2168675453" sldId="302"/>
        </pc:sldMkLst>
        <pc:spChg chg="mod">
          <ac:chgData name="Eric LEMAIRE" userId="S::e.lemaire@ot73smb.fr::a85cc679-ac56-4d50-8b66-4b5bda7db8ab" providerId="AD" clId="Web-{4BF972E3-76ED-1CE7-8863-3B3DD337FE06}" dt="2021-01-21T15:58:36.764" v="2" actId="1076"/>
          <ac:spMkLst>
            <pc:docMk/>
            <pc:sldMk cId="2168675453" sldId="302"/>
            <ac:spMk id="10" creationId="{9172B36A-23AA-4F3B-BAF2-F0CFD3B608AC}"/>
          </ac:spMkLst>
        </pc:spChg>
      </pc:sldChg>
    </pc:docChg>
  </pc:docChgLst>
  <pc:docChgLst>
    <pc:chgData name="Eric LEMAIRE" userId="S::e.lemaire@ot73smb.fr::a85cc679-ac56-4d50-8b66-4b5bda7db8ab" providerId="AD" clId="Web-{62B3A5B4-1DE0-8286-55FC-8B2C3A647FFF}"/>
    <pc:docChg chg="addSld modSld">
      <pc:chgData name="Eric LEMAIRE" userId="S::e.lemaire@ot73smb.fr::a85cc679-ac56-4d50-8b66-4b5bda7db8ab" providerId="AD" clId="Web-{62B3A5B4-1DE0-8286-55FC-8B2C3A647FFF}" dt="2021-01-25T10:25:18.766" v="702" actId="20577"/>
      <pc:docMkLst>
        <pc:docMk/>
      </pc:docMkLst>
      <pc:sldChg chg="addSp delSp modSp">
        <pc:chgData name="Eric LEMAIRE" userId="S::e.lemaire@ot73smb.fr::a85cc679-ac56-4d50-8b66-4b5bda7db8ab" providerId="AD" clId="Web-{62B3A5B4-1DE0-8286-55FC-8B2C3A647FFF}" dt="2021-01-25T10:25:18.766" v="702" actId="20577"/>
        <pc:sldMkLst>
          <pc:docMk/>
          <pc:sldMk cId="2168675453" sldId="302"/>
        </pc:sldMkLst>
        <pc:spChg chg="mod">
          <ac:chgData name="Eric LEMAIRE" userId="S::e.lemaire@ot73smb.fr::a85cc679-ac56-4d50-8b66-4b5bda7db8ab" providerId="AD" clId="Web-{62B3A5B4-1DE0-8286-55FC-8B2C3A647FFF}" dt="2021-01-25T10:25:18.766" v="702" actId="20577"/>
          <ac:spMkLst>
            <pc:docMk/>
            <pc:sldMk cId="2168675453" sldId="302"/>
            <ac:spMk id="10" creationId="{9172B36A-23AA-4F3B-BAF2-F0CFD3B608AC}"/>
          </ac:spMkLst>
        </pc:spChg>
        <pc:graphicFrameChg chg="add del mod">
          <ac:chgData name="Eric LEMAIRE" userId="S::e.lemaire@ot73smb.fr::a85cc679-ac56-4d50-8b66-4b5bda7db8ab" providerId="AD" clId="Web-{62B3A5B4-1DE0-8286-55FC-8B2C3A647FFF}" dt="2021-01-25T09:35:03.045" v="472"/>
          <ac:graphicFrameMkLst>
            <pc:docMk/>
            <pc:sldMk cId="2168675453" sldId="302"/>
            <ac:graphicFrameMk id="4" creationId="{B8370D44-D1D8-4A78-8751-B52D38C0DDB8}"/>
          </ac:graphicFrameMkLst>
        </pc:graphicFrameChg>
        <pc:graphicFrameChg chg="add del mod">
          <ac:chgData name="Eric LEMAIRE" userId="S::e.lemaire@ot73smb.fr::a85cc679-ac56-4d50-8b66-4b5bda7db8ab" providerId="AD" clId="Web-{62B3A5B4-1DE0-8286-55FC-8B2C3A647FFF}" dt="2021-01-25T09:35:16.467" v="476"/>
          <ac:graphicFrameMkLst>
            <pc:docMk/>
            <pc:sldMk cId="2168675453" sldId="302"/>
            <ac:graphicFrameMk id="7" creationId="{DE167EE9-534C-4058-9653-ABEE7FE78A13}"/>
          </ac:graphicFrameMkLst>
        </pc:graphicFrameChg>
      </pc:sldChg>
      <pc:sldChg chg="modSp">
        <pc:chgData name="Eric LEMAIRE" userId="S::e.lemaire@ot73smb.fr::a85cc679-ac56-4d50-8b66-4b5bda7db8ab" providerId="AD" clId="Web-{62B3A5B4-1DE0-8286-55FC-8B2C3A647FFF}" dt="2021-01-25T09:20:23.083" v="88" actId="20577"/>
        <pc:sldMkLst>
          <pc:docMk/>
          <pc:sldMk cId="1771829657" sldId="312"/>
        </pc:sldMkLst>
        <pc:spChg chg="mod">
          <ac:chgData name="Eric LEMAIRE" userId="S::e.lemaire@ot73smb.fr::a85cc679-ac56-4d50-8b66-4b5bda7db8ab" providerId="AD" clId="Web-{62B3A5B4-1DE0-8286-55FC-8B2C3A647FFF}" dt="2021-01-25T09:20:23.083" v="88" actId="20577"/>
          <ac:spMkLst>
            <pc:docMk/>
            <pc:sldMk cId="1771829657" sldId="312"/>
            <ac:spMk id="24" creationId="{CD997D7B-3DD4-46F4-8E32-E4136AB5E46D}"/>
          </ac:spMkLst>
        </pc:spChg>
      </pc:sldChg>
      <pc:sldChg chg="delSp modSp">
        <pc:chgData name="Eric LEMAIRE" userId="S::e.lemaire@ot73smb.fr::a85cc679-ac56-4d50-8b66-4b5bda7db8ab" providerId="AD" clId="Web-{62B3A5B4-1DE0-8286-55FC-8B2C3A647FFF}" dt="2021-01-25T09:29:09.869" v="375" actId="20577"/>
        <pc:sldMkLst>
          <pc:docMk/>
          <pc:sldMk cId="2243216311" sldId="313"/>
        </pc:sldMkLst>
        <pc:spChg chg="mod">
          <ac:chgData name="Eric LEMAIRE" userId="S::e.lemaire@ot73smb.fr::a85cc679-ac56-4d50-8b66-4b5bda7db8ab" providerId="AD" clId="Web-{62B3A5B4-1DE0-8286-55FC-8B2C3A647FFF}" dt="2021-01-25T09:29:09.869" v="375" actId="20577"/>
          <ac:spMkLst>
            <pc:docMk/>
            <pc:sldMk cId="2243216311" sldId="313"/>
            <ac:spMk id="10" creationId="{EF2A4FFD-5BA8-4724-8419-3E1538010F19}"/>
          </ac:spMkLst>
        </pc:spChg>
        <pc:spChg chg="mod">
          <ac:chgData name="Eric LEMAIRE" userId="S::e.lemaire@ot73smb.fr::a85cc679-ac56-4d50-8b66-4b5bda7db8ab" providerId="AD" clId="Web-{62B3A5B4-1DE0-8286-55FC-8B2C3A647FFF}" dt="2021-01-25T09:28:57.416" v="373" actId="14100"/>
          <ac:spMkLst>
            <pc:docMk/>
            <pc:sldMk cId="2243216311" sldId="313"/>
            <ac:spMk id="11" creationId="{8C7EFA5B-E29E-4B7B-8641-383E2299D53F}"/>
          </ac:spMkLst>
        </pc:spChg>
        <pc:picChg chg="del mod">
          <ac:chgData name="Eric LEMAIRE" userId="S::e.lemaire@ot73smb.fr::a85cc679-ac56-4d50-8b66-4b5bda7db8ab" providerId="AD" clId="Web-{62B3A5B4-1DE0-8286-55FC-8B2C3A647FFF}" dt="2021-01-25T09:26:26.868" v="317"/>
          <ac:picMkLst>
            <pc:docMk/>
            <pc:sldMk cId="2243216311" sldId="313"/>
            <ac:picMk id="5" creationId="{A24136C8-1EE0-42A5-98CA-3466423FB613}"/>
          </ac:picMkLst>
        </pc:picChg>
      </pc:sldChg>
      <pc:sldChg chg="modSp add replId">
        <pc:chgData name="Eric LEMAIRE" userId="S::e.lemaire@ot73smb.fr::a85cc679-ac56-4d50-8b66-4b5bda7db8ab" providerId="AD" clId="Web-{62B3A5B4-1DE0-8286-55FC-8B2C3A647FFF}" dt="2021-01-25T10:17:13.277" v="614" actId="20577"/>
        <pc:sldMkLst>
          <pc:docMk/>
          <pc:sldMk cId="3899600251" sldId="314"/>
        </pc:sldMkLst>
        <pc:spChg chg="mod">
          <ac:chgData name="Eric LEMAIRE" userId="S::e.lemaire@ot73smb.fr::a85cc679-ac56-4d50-8b66-4b5bda7db8ab" providerId="AD" clId="Web-{62B3A5B4-1DE0-8286-55FC-8B2C3A647FFF}" dt="2021-01-25T10:17:13.277" v="614" actId="20577"/>
          <ac:spMkLst>
            <pc:docMk/>
            <pc:sldMk cId="3899600251" sldId="314"/>
            <ac:spMk id="10" creationId="{9172B36A-23AA-4F3B-BAF2-F0CFD3B608AC}"/>
          </ac:spMkLst>
        </pc:spChg>
      </pc:sldChg>
      <pc:sldChg chg="modSp add replId">
        <pc:chgData name="Eric LEMAIRE" userId="S::e.lemaire@ot73smb.fr::a85cc679-ac56-4d50-8b66-4b5bda7db8ab" providerId="AD" clId="Web-{62B3A5B4-1DE0-8286-55FC-8B2C3A647FFF}" dt="2021-01-25T10:17:29.543" v="624" actId="20577"/>
        <pc:sldMkLst>
          <pc:docMk/>
          <pc:sldMk cId="2949965470" sldId="315"/>
        </pc:sldMkLst>
        <pc:spChg chg="mod">
          <ac:chgData name="Eric LEMAIRE" userId="S::e.lemaire@ot73smb.fr::a85cc679-ac56-4d50-8b66-4b5bda7db8ab" providerId="AD" clId="Web-{62B3A5B4-1DE0-8286-55FC-8B2C3A647FFF}" dt="2021-01-25T10:17:29.543" v="624" actId="20577"/>
          <ac:spMkLst>
            <pc:docMk/>
            <pc:sldMk cId="2949965470" sldId="315"/>
            <ac:spMk id="10" creationId="{9172B36A-23AA-4F3B-BAF2-F0CFD3B608AC}"/>
          </ac:spMkLst>
        </pc:spChg>
      </pc:sldChg>
    </pc:docChg>
  </pc:docChgLst>
  <pc:docChgLst>
    <pc:chgData name="Eric LEMAIRE" userId="S::e.lemaire@ot73smb.fr::a85cc679-ac56-4d50-8b66-4b5bda7db8ab" providerId="AD" clId="Web-{50D4FFA5-E3D7-083E-2CAD-A7B86188E0DF}"/>
    <pc:docChg chg="modSld">
      <pc:chgData name="Eric LEMAIRE" userId="S::e.lemaire@ot73smb.fr::a85cc679-ac56-4d50-8b66-4b5bda7db8ab" providerId="AD" clId="Web-{50D4FFA5-E3D7-083E-2CAD-A7B86188E0DF}" dt="2022-01-25T09:25:37.534" v="162" actId="20577"/>
      <pc:docMkLst>
        <pc:docMk/>
      </pc:docMkLst>
      <pc:sldChg chg="modSp">
        <pc:chgData name="Eric LEMAIRE" userId="S::e.lemaire@ot73smb.fr::a85cc679-ac56-4d50-8b66-4b5bda7db8ab" providerId="AD" clId="Web-{50D4FFA5-E3D7-083E-2CAD-A7B86188E0DF}" dt="2022-01-25T09:14:55.983" v="158" actId="20577"/>
        <pc:sldMkLst>
          <pc:docMk/>
          <pc:sldMk cId="4149211176" sldId="300"/>
        </pc:sldMkLst>
        <pc:spChg chg="mod">
          <ac:chgData name="Eric LEMAIRE" userId="S::e.lemaire@ot73smb.fr::a85cc679-ac56-4d50-8b66-4b5bda7db8ab" providerId="AD" clId="Web-{50D4FFA5-E3D7-083E-2CAD-A7B86188E0DF}" dt="2022-01-25T09:14:55.983" v="158" actId="20577"/>
          <ac:spMkLst>
            <pc:docMk/>
            <pc:sldMk cId="4149211176" sldId="300"/>
            <ac:spMk id="10" creationId="{9172B36A-23AA-4F3B-BAF2-F0CFD3B608AC}"/>
          </ac:spMkLst>
        </pc:spChg>
      </pc:sldChg>
      <pc:sldChg chg="modSp">
        <pc:chgData name="Eric LEMAIRE" userId="S::e.lemaire@ot73smb.fr::a85cc679-ac56-4d50-8b66-4b5bda7db8ab" providerId="AD" clId="Web-{50D4FFA5-E3D7-083E-2CAD-A7B86188E0DF}" dt="2022-01-25T09:25:37.534" v="162" actId="20577"/>
        <pc:sldMkLst>
          <pc:docMk/>
          <pc:sldMk cId="2168675453" sldId="302"/>
        </pc:sldMkLst>
        <pc:spChg chg="mod">
          <ac:chgData name="Eric LEMAIRE" userId="S::e.lemaire@ot73smb.fr::a85cc679-ac56-4d50-8b66-4b5bda7db8ab" providerId="AD" clId="Web-{50D4FFA5-E3D7-083E-2CAD-A7B86188E0DF}" dt="2022-01-25T09:25:37.534" v="162" actId="20577"/>
          <ac:spMkLst>
            <pc:docMk/>
            <pc:sldMk cId="2168675453" sldId="302"/>
            <ac:spMk id="5" creationId="{9172B36A-23AA-4F3B-BAF2-F0CFD3B608AC}"/>
          </ac:spMkLst>
        </pc:spChg>
      </pc:sldChg>
    </pc:docChg>
  </pc:docChgLst>
  <pc:docChgLst>
    <pc:chgData name="Eric LEMAIRE" userId="S::e.lemaire@ot73smb.fr::a85cc679-ac56-4d50-8b66-4b5bda7db8ab" providerId="AD" clId="Web-{1AACAC12-06C9-D02B-6F6E-DAE4BA5F67F0}"/>
    <pc:docChg chg="addSld delSld modSld">
      <pc:chgData name="Eric LEMAIRE" userId="S::e.lemaire@ot73smb.fr::a85cc679-ac56-4d50-8b66-4b5bda7db8ab" providerId="AD" clId="Web-{1AACAC12-06C9-D02B-6F6E-DAE4BA5F67F0}" dt="2022-01-28T08:47:13.157" v="176"/>
      <pc:docMkLst>
        <pc:docMk/>
      </pc:docMkLst>
      <pc:sldChg chg="delSp modSp add del replId">
        <pc:chgData name="Eric LEMAIRE" userId="S::e.lemaire@ot73smb.fr::a85cc679-ac56-4d50-8b66-4b5bda7db8ab" providerId="AD" clId="Web-{1AACAC12-06C9-D02B-6F6E-DAE4BA5F67F0}" dt="2022-01-28T08:47:13.157" v="176"/>
        <pc:sldMkLst>
          <pc:docMk/>
          <pc:sldMk cId="3858244780" sldId="336"/>
        </pc:sldMkLst>
        <pc:spChg chg="mod">
          <ac:chgData name="Eric LEMAIRE" userId="S::e.lemaire@ot73smb.fr::a85cc679-ac56-4d50-8b66-4b5bda7db8ab" providerId="AD" clId="Web-{1AACAC12-06C9-D02B-6F6E-DAE4BA5F67F0}" dt="2022-01-28T08:22:38.449" v="175" actId="20577"/>
          <ac:spMkLst>
            <pc:docMk/>
            <pc:sldMk cId="3858244780" sldId="336"/>
            <ac:spMk id="2" creationId="{FBBD7CE4-3221-4D3A-A883-B67C1B21528B}"/>
          </ac:spMkLst>
        </pc:spChg>
        <pc:picChg chg="del">
          <ac:chgData name="Eric LEMAIRE" userId="S::e.lemaire@ot73smb.fr::a85cc679-ac56-4d50-8b66-4b5bda7db8ab" providerId="AD" clId="Web-{1AACAC12-06C9-D02B-6F6E-DAE4BA5F67F0}" dt="2022-01-28T08:12:58.403" v="4"/>
          <ac:picMkLst>
            <pc:docMk/>
            <pc:sldMk cId="3858244780" sldId="336"/>
            <ac:picMk id="5" creationId="{F370AA78-E7DE-44FE-907F-49CD81473C49}"/>
          </ac:picMkLst>
        </pc:picChg>
      </pc:sldChg>
    </pc:docChg>
  </pc:docChgLst>
  <pc:docChgLst>
    <pc:chgData name="Eric LEMAIRE" userId="S::e.lemaire@ot73smb.fr::a85cc679-ac56-4d50-8b66-4b5bda7db8ab" providerId="AD" clId="Web-{3EF3E41B-2F85-3E58-77E9-1DB41BF17343}"/>
    <pc:docChg chg="addSld delSld modSld">
      <pc:chgData name="Eric LEMAIRE" userId="S::e.lemaire@ot73smb.fr::a85cc679-ac56-4d50-8b66-4b5bda7db8ab" providerId="AD" clId="Web-{3EF3E41B-2F85-3E58-77E9-1DB41BF17343}" dt="2020-01-30T13:15:39.175" v="276" actId="14100"/>
      <pc:docMkLst>
        <pc:docMk/>
      </pc:docMkLst>
      <pc:sldChg chg="modSp">
        <pc:chgData name="Eric LEMAIRE" userId="S::e.lemaire@ot73smb.fr::a85cc679-ac56-4d50-8b66-4b5bda7db8ab" providerId="AD" clId="Web-{3EF3E41B-2F85-3E58-77E9-1DB41BF17343}" dt="2020-01-30T11:10:13.916" v="165" actId="14100"/>
        <pc:sldMkLst>
          <pc:docMk/>
          <pc:sldMk cId="1431588642" sldId="273"/>
        </pc:sldMkLst>
        <pc:spChg chg="mod">
          <ac:chgData name="Eric LEMAIRE" userId="S::e.lemaire@ot73smb.fr::a85cc679-ac56-4d50-8b66-4b5bda7db8ab" providerId="AD" clId="Web-{3EF3E41B-2F85-3E58-77E9-1DB41BF17343}" dt="2020-01-30T11:10:13.916" v="165" actId="14100"/>
          <ac:spMkLst>
            <pc:docMk/>
            <pc:sldMk cId="1431588642" sldId="273"/>
            <ac:spMk id="5" creationId="{00000000-0000-0000-0000-000000000000}"/>
          </ac:spMkLst>
        </pc:spChg>
      </pc:sldChg>
      <pc:sldChg chg="addSp delSp modSp">
        <pc:chgData name="Eric LEMAIRE" userId="S::e.lemaire@ot73smb.fr::a85cc679-ac56-4d50-8b66-4b5bda7db8ab" providerId="AD" clId="Web-{3EF3E41B-2F85-3E58-77E9-1DB41BF17343}" dt="2020-01-30T13:15:39.175" v="276" actId="14100"/>
        <pc:sldMkLst>
          <pc:docMk/>
          <pc:sldMk cId="1689597217" sldId="275"/>
        </pc:sldMkLst>
        <pc:spChg chg="mod">
          <ac:chgData name="Eric LEMAIRE" userId="S::e.lemaire@ot73smb.fr::a85cc679-ac56-4d50-8b66-4b5bda7db8ab" providerId="AD" clId="Web-{3EF3E41B-2F85-3E58-77E9-1DB41BF17343}" dt="2020-01-30T13:13:24.252" v="241" actId="20577"/>
          <ac:spMkLst>
            <pc:docMk/>
            <pc:sldMk cId="1689597217" sldId="275"/>
            <ac:spMk id="5" creationId="{00000000-0000-0000-0000-000000000000}"/>
          </ac:spMkLst>
        </pc:spChg>
        <pc:spChg chg="add mod">
          <ac:chgData name="Eric LEMAIRE" userId="S::e.lemaire@ot73smb.fr::a85cc679-ac56-4d50-8b66-4b5bda7db8ab" providerId="AD" clId="Web-{3EF3E41B-2F85-3E58-77E9-1DB41BF17343}" dt="2020-01-30T13:14:13.596" v="255" actId="20577"/>
          <ac:spMkLst>
            <pc:docMk/>
            <pc:sldMk cId="1689597217" sldId="275"/>
            <ac:spMk id="728" creationId="{5C3FA32C-0032-4A14-939A-20FB980B1F12}"/>
          </ac:spMkLst>
        </pc:spChg>
        <pc:spChg chg="add mod">
          <ac:chgData name="Eric LEMAIRE" userId="S::e.lemaire@ot73smb.fr::a85cc679-ac56-4d50-8b66-4b5bda7db8ab" providerId="AD" clId="Web-{3EF3E41B-2F85-3E58-77E9-1DB41BF17343}" dt="2020-01-30T13:15:39.175" v="276" actId="14100"/>
          <ac:spMkLst>
            <pc:docMk/>
            <pc:sldMk cId="1689597217" sldId="275"/>
            <ac:spMk id="734" creationId="{D6DE5BFA-869D-450E-862D-5982535079B7}"/>
          </ac:spMkLst>
        </pc:spChg>
        <pc:graphicFrameChg chg="mod">
          <ac:chgData name="Eric LEMAIRE" userId="S::e.lemaire@ot73smb.fr::a85cc679-ac56-4d50-8b66-4b5bda7db8ab" providerId="AD" clId="Web-{3EF3E41B-2F85-3E58-77E9-1DB41BF17343}" dt="2020-01-30T13:13:54.127" v="245" actId="1076"/>
          <ac:graphicFrameMkLst>
            <pc:docMk/>
            <pc:sldMk cId="1689597217" sldId="275"/>
            <ac:graphicFrameMk id="3" creationId="{0585B99B-083B-4313-8ACF-2FCEF7F7D024}"/>
          </ac:graphicFrameMkLst>
        </pc:graphicFrameChg>
        <pc:graphicFrameChg chg="add del mod modGraphic">
          <ac:chgData name="Eric LEMAIRE" userId="S::e.lemaire@ot73smb.fr::a85cc679-ac56-4d50-8b66-4b5bda7db8ab" providerId="AD" clId="Web-{3EF3E41B-2F85-3E58-77E9-1DB41BF17343}" dt="2020-01-30T13:10:23.877" v="181"/>
          <ac:graphicFrameMkLst>
            <pc:docMk/>
            <pc:sldMk cId="1689597217" sldId="275"/>
            <ac:graphicFrameMk id="17" creationId="{840BAC04-BF9B-48D4-AE23-26999C1CB4C2}"/>
          </ac:graphicFrameMkLst>
        </pc:graphicFrameChg>
        <pc:graphicFrameChg chg="add mod modGraphic">
          <ac:chgData name="Eric LEMAIRE" userId="S::e.lemaire@ot73smb.fr::a85cc679-ac56-4d50-8b66-4b5bda7db8ab" providerId="AD" clId="Web-{3EF3E41B-2F85-3E58-77E9-1DB41BF17343}" dt="2020-01-30T13:13:05.127" v="240" actId="1076"/>
          <ac:graphicFrameMkLst>
            <pc:docMk/>
            <pc:sldMk cId="1689597217" sldId="275"/>
            <ac:graphicFrameMk id="448" creationId="{E1D66D29-4AF0-44E0-A921-D4269B50E713}"/>
          </ac:graphicFrameMkLst>
        </pc:graphicFrameChg>
      </pc:sldChg>
      <pc:sldChg chg="modSp">
        <pc:chgData name="Eric LEMAIRE" userId="S::e.lemaire@ot73smb.fr::a85cc679-ac56-4d50-8b66-4b5bda7db8ab" providerId="AD" clId="Web-{3EF3E41B-2F85-3E58-77E9-1DB41BF17343}" dt="2020-01-30T11:09:25.526" v="156" actId="14100"/>
        <pc:sldMkLst>
          <pc:docMk/>
          <pc:sldMk cId="1800369103" sldId="277"/>
        </pc:sldMkLst>
        <pc:spChg chg="mod">
          <ac:chgData name="Eric LEMAIRE" userId="S::e.lemaire@ot73smb.fr::a85cc679-ac56-4d50-8b66-4b5bda7db8ab" providerId="AD" clId="Web-{3EF3E41B-2F85-3E58-77E9-1DB41BF17343}" dt="2020-01-30T11:09:25.526" v="156" actId="14100"/>
          <ac:spMkLst>
            <pc:docMk/>
            <pc:sldMk cId="1800369103" sldId="277"/>
            <ac:spMk id="5" creationId="{00000000-0000-0000-0000-000000000000}"/>
          </ac:spMkLst>
        </pc:spChg>
      </pc:sldChg>
      <pc:sldChg chg="new del">
        <pc:chgData name="Eric LEMAIRE" userId="S::e.lemaire@ot73smb.fr::a85cc679-ac56-4d50-8b66-4b5bda7db8ab" providerId="AD" clId="Web-{3EF3E41B-2F85-3E58-77E9-1DB41BF17343}" dt="2020-01-30T11:06:03.653" v="2"/>
        <pc:sldMkLst>
          <pc:docMk/>
          <pc:sldMk cId="1985832680" sldId="278"/>
        </pc:sldMkLst>
      </pc:sldChg>
      <pc:sldChg chg="modSp add">
        <pc:chgData name="Eric LEMAIRE" userId="S::e.lemaire@ot73smb.fr::a85cc679-ac56-4d50-8b66-4b5bda7db8ab" providerId="AD" clId="Web-{3EF3E41B-2F85-3E58-77E9-1DB41BF17343}" dt="2020-01-30T11:06:11.278" v="4" actId="1076"/>
        <pc:sldMkLst>
          <pc:docMk/>
          <pc:sldMk cId="3373246264" sldId="279"/>
        </pc:sldMkLst>
        <pc:picChg chg="mod">
          <ac:chgData name="Eric LEMAIRE" userId="S::e.lemaire@ot73smb.fr::a85cc679-ac56-4d50-8b66-4b5bda7db8ab" providerId="AD" clId="Web-{3EF3E41B-2F85-3E58-77E9-1DB41BF17343}" dt="2020-01-30T11:06:11.278" v="4" actId="1076"/>
          <ac:picMkLst>
            <pc:docMk/>
            <pc:sldMk cId="3373246264" sldId="279"/>
            <ac:picMk id="4" creationId="{6589BF71-200C-4A30-B3EF-19700A528D1D}"/>
          </ac:picMkLst>
        </pc:picChg>
        <pc:picChg chg="mod">
          <ac:chgData name="Eric LEMAIRE" userId="S::e.lemaire@ot73smb.fr::a85cc679-ac56-4d50-8b66-4b5bda7db8ab" providerId="AD" clId="Web-{3EF3E41B-2F85-3E58-77E9-1DB41BF17343}" dt="2020-01-30T11:06:09.575" v="3" actId="1076"/>
          <ac:picMkLst>
            <pc:docMk/>
            <pc:sldMk cId="3373246264" sldId="279"/>
            <ac:picMk id="9" creationId="{04604944-9484-41B9-B21F-432E0D494713}"/>
          </ac:picMkLst>
        </pc:picChg>
      </pc:sldChg>
    </pc:docChg>
  </pc:docChgLst>
  <pc:docChgLst>
    <pc:chgData name="Dominique BOCCON-DOURE" userId="S::d.boccon-doure@ot73smb.fr::169aeacd-3dd1-4a93-8a6e-d1637a0c3087" providerId="AD" clId="Web-{EFF98F11-2942-4471-8355-692D8FDB338E}"/>
    <pc:docChg chg="modSld">
      <pc:chgData name="Dominique BOCCON-DOURE" userId="S::d.boccon-doure@ot73smb.fr::169aeacd-3dd1-4a93-8a6e-d1637a0c3087" providerId="AD" clId="Web-{EFF98F11-2942-4471-8355-692D8FDB338E}" dt="2020-09-22T05:46:43.077" v="146"/>
      <pc:docMkLst>
        <pc:docMk/>
      </pc:docMkLst>
      <pc:sldChg chg="addSp delSp modSp">
        <pc:chgData name="Dominique BOCCON-DOURE" userId="S::d.boccon-doure@ot73smb.fr::169aeacd-3dd1-4a93-8a6e-d1637a0c3087" providerId="AD" clId="Web-{EFF98F11-2942-4471-8355-692D8FDB338E}" dt="2020-09-22T05:42:01.567" v="133" actId="1076"/>
        <pc:sldMkLst>
          <pc:docMk/>
          <pc:sldMk cId="2943658826" sldId="268"/>
        </pc:sldMkLst>
        <pc:spChg chg="mod">
          <ac:chgData name="Dominique BOCCON-DOURE" userId="S::d.boccon-doure@ot73smb.fr::169aeacd-3dd1-4a93-8a6e-d1637a0c3087" providerId="AD" clId="Web-{EFF98F11-2942-4471-8355-692D8FDB338E}" dt="2020-09-22T05:31:19.505" v="0" actId="20577"/>
          <ac:spMkLst>
            <pc:docMk/>
            <pc:sldMk cId="2943658826" sldId="268"/>
            <ac:spMk id="2" creationId="{39DC8F06-9372-4BEB-853F-FCADEE1BB3AA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36:00.153" v="83" actId="1076"/>
          <ac:spMkLst>
            <pc:docMk/>
            <pc:sldMk cId="2943658826" sldId="268"/>
            <ac:spMk id="7" creationId="{102EB143-83C2-432E-8ADD-5A4E7ABC4624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36:14.106" v="87" actId="1076"/>
          <ac:spMkLst>
            <pc:docMk/>
            <pc:sldMk cId="2943658826" sldId="268"/>
            <ac:spMk id="8" creationId="{15FF3817-AE90-4AEA-8B29-8EACAE31B3F9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36:07.168" v="86" actId="1076"/>
          <ac:spMkLst>
            <pc:docMk/>
            <pc:sldMk cId="2943658826" sldId="268"/>
            <ac:spMk id="9" creationId="{5ACBCC88-003E-41F3-902D-18A2191BEE88}"/>
          </ac:spMkLst>
        </pc:spChg>
        <pc:spChg chg="add del mod">
          <ac:chgData name="Dominique BOCCON-DOURE" userId="S::d.boccon-doure@ot73smb.fr::169aeacd-3dd1-4a93-8a6e-d1637a0c3087" providerId="AD" clId="Web-{EFF98F11-2942-4471-8355-692D8FDB338E}" dt="2020-09-22T05:42:01.552" v="132"/>
          <ac:spMkLst>
            <pc:docMk/>
            <pc:sldMk cId="2943658826" sldId="268"/>
            <ac:spMk id="12" creationId="{5B50FFA1-D74F-46E3-8A7C-7CB01BC7DFA5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42:01.489" v="129" actId="1076"/>
          <ac:spMkLst>
            <pc:docMk/>
            <pc:sldMk cId="2943658826" sldId="268"/>
            <ac:spMk id="13" creationId="{05E9F46B-CBDD-49F4-A7D4-723E4609EEC3}"/>
          </ac:spMkLst>
        </pc:spChg>
        <pc:spChg chg="add del mod">
          <ac:chgData name="Dominique BOCCON-DOURE" userId="S::d.boccon-doure@ot73smb.fr::169aeacd-3dd1-4a93-8a6e-d1637a0c3087" providerId="AD" clId="Web-{EFF98F11-2942-4471-8355-692D8FDB338E}" dt="2020-09-22T05:42:01.458" v="128"/>
          <ac:spMkLst>
            <pc:docMk/>
            <pc:sldMk cId="2943658826" sldId="268"/>
            <ac:spMk id="14" creationId="{60F178B4-2D8E-4605-A510-243999102527}"/>
          </ac:spMkLst>
        </pc:spChg>
        <pc:spChg chg="add del mod">
          <ac:chgData name="Dominique BOCCON-DOURE" userId="S::d.boccon-doure@ot73smb.fr::169aeacd-3dd1-4a93-8a6e-d1637a0c3087" providerId="AD" clId="Web-{EFF98F11-2942-4471-8355-692D8FDB338E}" dt="2020-09-22T05:42:01.411" v="125"/>
          <ac:spMkLst>
            <pc:docMk/>
            <pc:sldMk cId="2943658826" sldId="268"/>
            <ac:spMk id="15" creationId="{9885330A-65CD-4273-8DD0-650C05C60275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42:01.349" v="123" actId="1076"/>
          <ac:spMkLst>
            <pc:docMk/>
            <pc:sldMk cId="2943658826" sldId="268"/>
            <ac:spMk id="16" creationId="{5A2F7511-DE9D-4FD8-A6E7-605F2FA89DF7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41:59.864" v="122" actId="1076"/>
          <ac:spMkLst>
            <pc:docMk/>
            <pc:sldMk cId="2943658826" sldId="268"/>
            <ac:spMk id="17" creationId="{13838E3F-CE86-4136-8A6D-69B06F348191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42:01.567" v="133" actId="1076"/>
          <ac:spMkLst>
            <pc:docMk/>
            <pc:sldMk cId="2943658826" sldId="268"/>
            <ac:spMk id="18" creationId="{A2B95EE0-F82C-4FBB-A232-F51DE313ECC5}"/>
          </ac:spMkLst>
        </pc:spChg>
        <pc:picChg chg="mod">
          <ac:chgData name="Dominique BOCCON-DOURE" userId="S::d.boccon-doure@ot73smb.fr::169aeacd-3dd1-4a93-8a6e-d1637a0c3087" providerId="AD" clId="Web-{EFF98F11-2942-4471-8355-692D8FDB338E}" dt="2020-09-22T05:41:59.802" v="121" actId="1076"/>
          <ac:picMkLst>
            <pc:docMk/>
            <pc:sldMk cId="2943658826" sldId="268"/>
            <ac:picMk id="4" creationId="{51A810E1-9A7C-42F3-8AC2-3F460DFC5182}"/>
          </ac:picMkLst>
        </pc:picChg>
        <pc:picChg chg="add mod">
          <ac:chgData name="Dominique BOCCON-DOURE" userId="S::d.boccon-doure@ot73smb.fr::169aeacd-3dd1-4a93-8a6e-d1637a0c3087" providerId="AD" clId="Web-{EFF98F11-2942-4471-8355-692D8FDB338E}" dt="2020-09-22T05:36:01.653" v="84" actId="1076"/>
          <ac:picMkLst>
            <pc:docMk/>
            <pc:sldMk cId="2943658826" sldId="268"/>
            <ac:picMk id="5" creationId="{27D1FA7E-D157-4AC3-8B08-B961399DFAAD}"/>
          </ac:picMkLst>
        </pc:picChg>
        <pc:picChg chg="add mod">
          <ac:chgData name="Dominique BOCCON-DOURE" userId="S::d.boccon-doure@ot73smb.fr::169aeacd-3dd1-4a93-8a6e-d1637a0c3087" providerId="AD" clId="Web-{EFF98F11-2942-4471-8355-692D8FDB338E}" dt="2020-09-22T05:36:03.715" v="85" actId="1076"/>
          <ac:picMkLst>
            <pc:docMk/>
            <pc:sldMk cId="2943658826" sldId="268"/>
            <ac:picMk id="10" creationId="{E99F5469-289D-4827-891D-71C7525E8D8B}"/>
          </ac:picMkLst>
        </pc:picChg>
        <pc:picChg chg="add mod">
          <ac:chgData name="Dominique BOCCON-DOURE" userId="S::d.boccon-doure@ot73smb.fr::169aeacd-3dd1-4a93-8a6e-d1637a0c3087" providerId="AD" clId="Web-{EFF98F11-2942-4471-8355-692D8FDB338E}" dt="2020-09-22T05:39:11.735" v="89" actId="1076"/>
          <ac:picMkLst>
            <pc:docMk/>
            <pc:sldMk cId="2943658826" sldId="268"/>
            <ac:picMk id="11" creationId="{C67DA0F2-992F-4318-8BF9-BED9E7F59816}"/>
          </ac:picMkLst>
        </pc:picChg>
      </pc:sldChg>
      <pc:sldChg chg="addSp delSp modSp mod setBg">
        <pc:chgData name="Dominique BOCCON-DOURE" userId="S::d.boccon-doure@ot73smb.fr::169aeacd-3dd1-4a93-8a6e-d1637a0c3087" providerId="AD" clId="Web-{EFF98F11-2942-4471-8355-692D8FDB338E}" dt="2020-09-22T05:46:43.077" v="146"/>
        <pc:sldMkLst>
          <pc:docMk/>
          <pc:sldMk cId="1462353908" sldId="269"/>
        </pc:sldMkLst>
        <pc:spChg chg="mod">
          <ac:chgData name="Dominique BOCCON-DOURE" userId="S::d.boccon-doure@ot73smb.fr::169aeacd-3dd1-4a93-8a6e-d1637a0c3087" providerId="AD" clId="Web-{EFF98F11-2942-4471-8355-692D8FDB338E}" dt="2020-09-22T05:44:10.932" v="142"/>
          <ac:spMkLst>
            <pc:docMk/>
            <pc:sldMk cId="1462353908" sldId="269"/>
            <ac:spMk id="2" creationId="{4B4AB016-DF5D-433D-924B-53B969BBC86F}"/>
          </ac:spMkLst>
        </pc:spChg>
        <pc:spChg chg="del mod">
          <ac:chgData name="Dominique BOCCON-DOURE" userId="S::d.boccon-doure@ot73smb.fr::169aeacd-3dd1-4a93-8a6e-d1637a0c3087" providerId="AD" clId="Web-{EFF98F11-2942-4471-8355-692D8FDB338E}" dt="2020-09-22T05:43:23.679" v="136"/>
          <ac:spMkLst>
            <pc:docMk/>
            <pc:sldMk cId="1462353908" sldId="269"/>
            <ac:spMk id="3" creationId="{00000000-0000-0000-0000-000000000000}"/>
          </ac:spMkLst>
        </pc:spChg>
        <pc:spChg chg="add mod">
          <ac:chgData name="Dominique BOCCON-DOURE" userId="S::d.boccon-doure@ot73smb.fr::169aeacd-3dd1-4a93-8a6e-d1637a0c3087" providerId="AD" clId="Web-{EFF98F11-2942-4471-8355-692D8FDB338E}" dt="2020-09-22T05:44:10.932" v="142"/>
          <ac:spMkLst>
            <pc:docMk/>
            <pc:sldMk cId="1462353908" sldId="269"/>
            <ac:spMk id="5" creationId="{52B5A126-F97B-4044-A766-08E3D32109AE}"/>
          </ac:spMkLst>
        </pc:spChg>
        <pc:spChg chg="add del">
          <ac:chgData name="Dominique BOCCON-DOURE" userId="S::d.boccon-doure@ot73smb.fr::169aeacd-3dd1-4a93-8a6e-d1637a0c3087" providerId="AD" clId="Web-{EFF98F11-2942-4471-8355-692D8FDB338E}" dt="2020-09-22T05:44:10.932" v="142"/>
          <ac:spMkLst>
            <pc:docMk/>
            <pc:sldMk cId="1462353908" sldId="269"/>
            <ac:spMk id="12" creationId="{35555856-9970-4BC3-9AA9-6A917F53AFBD}"/>
          </ac:spMkLst>
        </pc:spChg>
        <pc:spChg chg="add del">
          <ac:chgData name="Dominique BOCCON-DOURE" userId="S::d.boccon-doure@ot73smb.fr::169aeacd-3dd1-4a93-8a6e-d1637a0c3087" providerId="AD" clId="Web-{EFF98F11-2942-4471-8355-692D8FDB338E}" dt="2020-09-22T05:44:10.932" v="142"/>
          <ac:spMkLst>
            <pc:docMk/>
            <pc:sldMk cId="1462353908" sldId="269"/>
            <ac:spMk id="16" creationId="{13722DD7-BA73-4776-93A3-94491FEF7260}"/>
          </ac:spMkLst>
        </pc:spChg>
        <pc:picChg chg="ord">
          <ac:chgData name="Dominique BOCCON-DOURE" userId="S::d.boccon-doure@ot73smb.fr::169aeacd-3dd1-4a93-8a6e-d1637a0c3087" providerId="AD" clId="Web-{EFF98F11-2942-4471-8355-692D8FDB338E}" dt="2020-09-22T05:44:10.932" v="142"/>
          <ac:picMkLst>
            <pc:docMk/>
            <pc:sldMk cId="1462353908" sldId="269"/>
            <ac:picMk id="6" creationId="{00000000-0000-0000-0000-000000000000}"/>
          </ac:picMkLst>
        </pc:picChg>
        <pc:picChg chg="add del mod">
          <ac:chgData name="Dominique BOCCON-DOURE" userId="S::d.boccon-doure@ot73smb.fr::169aeacd-3dd1-4a93-8a6e-d1637a0c3087" providerId="AD" clId="Web-{EFF98F11-2942-4471-8355-692D8FDB338E}" dt="2020-09-22T05:46:43.077" v="146"/>
          <ac:picMkLst>
            <pc:docMk/>
            <pc:sldMk cId="1462353908" sldId="269"/>
            <ac:picMk id="7" creationId="{988BF117-2231-40FF-8282-8ED86CB91429}"/>
          </ac:picMkLst>
        </pc:picChg>
        <pc:picChg chg="add mod">
          <ac:chgData name="Dominique BOCCON-DOURE" userId="S::d.boccon-doure@ot73smb.fr::169aeacd-3dd1-4a93-8a6e-d1637a0c3087" providerId="AD" clId="Web-{EFF98F11-2942-4471-8355-692D8FDB338E}" dt="2020-09-22T05:44:58.340" v="144" actId="1076"/>
          <ac:picMkLst>
            <pc:docMk/>
            <pc:sldMk cId="1462353908" sldId="269"/>
            <ac:picMk id="8" creationId="{5279AC30-4470-4C4E-9407-5FFACE1F2121}"/>
          </ac:picMkLst>
        </pc:picChg>
        <pc:picChg chg="add del">
          <ac:chgData name="Dominique BOCCON-DOURE" userId="S::d.boccon-doure@ot73smb.fr::169aeacd-3dd1-4a93-8a6e-d1637a0c3087" providerId="AD" clId="Web-{EFF98F11-2942-4471-8355-692D8FDB338E}" dt="2020-09-22T05:44:10.932" v="142"/>
          <ac:picMkLst>
            <pc:docMk/>
            <pc:sldMk cId="1462353908" sldId="269"/>
            <ac:picMk id="14" creationId="{7F487851-BFAF-46D8-A1ED-50CAD6E46F59}"/>
          </ac:picMkLst>
        </pc:picChg>
      </pc:sldChg>
    </pc:docChg>
  </pc:docChgLst>
  <pc:docChgLst>
    <pc:chgData name="Dominique BOCCON-DOURE" userId="169aeacd-3dd1-4a93-8a6e-d1637a0c3087" providerId="ADAL" clId="{08EA277F-BA72-454D-A6E9-ADB7F7C1D1F4}"/>
    <pc:docChg chg="undo custSel addSld delSld modSld">
      <pc:chgData name="Dominique BOCCON-DOURE" userId="169aeacd-3dd1-4a93-8a6e-d1637a0c3087" providerId="ADAL" clId="{08EA277F-BA72-454D-A6E9-ADB7F7C1D1F4}" dt="2021-01-18T16:33:20.818" v="2465" actId="14100"/>
      <pc:docMkLst>
        <pc:docMk/>
      </pc:docMkLst>
      <pc:sldChg chg="modSp mod">
        <pc:chgData name="Dominique BOCCON-DOURE" userId="169aeacd-3dd1-4a93-8a6e-d1637a0c3087" providerId="ADAL" clId="{08EA277F-BA72-454D-A6E9-ADB7F7C1D1F4}" dt="2021-01-18T15:08:32.279" v="36" actId="20577"/>
        <pc:sldMkLst>
          <pc:docMk/>
          <pc:sldMk cId="252856764" sldId="267"/>
        </pc:sldMkLst>
        <pc:spChg chg="mod">
          <ac:chgData name="Dominique BOCCON-DOURE" userId="169aeacd-3dd1-4a93-8a6e-d1637a0c3087" providerId="ADAL" clId="{08EA277F-BA72-454D-A6E9-ADB7F7C1D1F4}" dt="2021-01-18T15:07:07.934" v="31" actId="20577"/>
          <ac:spMkLst>
            <pc:docMk/>
            <pc:sldMk cId="252856764" sldId="267"/>
            <ac:spMk id="2" creationId="{00000000-0000-0000-0000-000000000000}"/>
          </ac:spMkLst>
        </pc:spChg>
        <pc:spChg chg="mod">
          <ac:chgData name="Dominique BOCCON-DOURE" userId="169aeacd-3dd1-4a93-8a6e-d1637a0c3087" providerId="ADAL" clId="{08EA277F-BA72-454D-A6E9-ADB7F7C1D1F4}" dt="2021-01-18T15:08:32.279" v="36" actId="20577"/>
          <ac:spMkLst>
            <pc:docMk/>
            <pc:sldMk cId="252856764" sldId="267"/>
            <ac:spMk id="5" creationId="{00000000-0000-0000-0000-000000000000}"/>
          </ac:spMkLst>
        </pc:spChg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943658826" sldId="268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462353908" sldId="269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620399625" sldId="270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556873375" sldId="271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889035639" sldId="272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634402579" sldId="273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410525318" sldId="274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283234660" sldId="275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424330949" sldId="277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12517179" sldId="278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804891037" sldId="279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094485030" sldId="280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069063598" sldId="281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042853281" sldId="282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53250547" sldId="283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979341856" sldId="284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538952498" sldId="285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443743132" sldId="286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1983927790" sldId="287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584096229" sldId="288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840895518" sldId="289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946298469" sldId="290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3070737403" sldId="291"/>
        </pc:sldMkLst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863226719" sldId="292"/>
        </pc:sldMkLst>
      </pc:sldChg>
      <pc:sldChg chg="addSp delSp modSp mod">
        <pc:chgData name="Dominique BOCCON-DOURE" userId="169aeacd-3dd1-4a93-8a6e-d1637a0c3087" providerId="ADAL" clId="{08EA277F-BA72-454D-A6E9-ADB7F7C1D1F4}" dt="2021-01-18T15:47:53.433" v="1121" actId="1076"/>
        <pc:sldMkLst>
          <pc:docMk/>
          <pc:sldMk cId="2221153472" sldId="293"/>
        </pc:sldMkLst>
        <pc:spChg chg="del">
          <ac:chgData name="Dominique BOCCON-DOURE" userId="169aeacd-3dd1-4a93-8a6e-d1637a0c3087" providerId="ADAL" clId="{08EA277F-BA72-454D-A6E9-ADB7F7C1D1F4}" dt="2021-01-18T15:11:36.591" v="57" actId="478"/>
          <ac:spMkLst>
            <pc:docMk/>
            <pc:sldMk cId="2221153472" sldId="293"/>
            <ac:spMk id="2" creationId="{F0FFC631-B17D-47C3-8B32-C5EC835C167A}"/>
          </ac:spMkLst>
        </pc:spChg>
        <pc:spChg chg="mod">
          <ac:chgData name="Dominique BOCCON-DOURE" userId="169aeacd-3dd1-4a93-8a6e-d1637a0c3087" providerId="ADAL" clId="{08EA277F-BA72-454D-A6E9-ADB7F7C1D1F4}" dt="2021-01-18T15:11:28.194" v="56" actId="20577"/>
          <ac:spMkLst>
            <pc:docMk/>
            <pc:sldMk cId="2221153472" sldId="293"/>
            <ac:spMk id="3" creationId="{00000000-0000-0000-0000-000000000000}"/>
          </ac:spMkLst>
        </pc:spChg>
        <pc:spChg chg="add mod">
          <ac:chgData name="Dominique BOCCON-DOURE" userId="169aeacd-3dd1-4a93-8a6e-d1637a0c3087" providerId="ADAL" clId="{08EA277F-BA72-454D-A6E9-ADB7F7C1D1F4}" dt="2021-01-18T15:47:53.433" v="1121" actId="1076"/>
          <ac:spMkLst>
            <pc:docMk/>
            <pc:sldMk cId="2221153472" sldId="293"/>
            <ac:spMk id="12" creationId="{998D3416-998D-43C6-B469-9A390ECA8260}"/>
          </ac:spMkLst>
        </pc:spChg>
        <pc:spChg chg="add mod">
          <ac:chgData name="Dominique BOCCON-DOURE" userId="169aeacd-3dd1-4a93-8a6e-d1637a0c3087" providerId="ADAL" clId="{08EA277F-BA72-454D-A6E9-ADB7F7C1D1F4}" dt="2021-01-18T15:47:41.265" v="1120" actId="20577"/>
          <ac:spMkLst>
            <pc:docMk/>
            <pc:sldMk cId="2221153472" sldId="293"/>
            <ac:spMk id="13" creationId="{12385E54-4E00-43F2-B385-F4A48A67805B}"/>
          </ac:spMkLst>
        </pc:spChg>
        <pc:spChg chg="add mod">
          <ac:chgData name="Dominique BOCCON-DOURE" userId="169aeacd-3dd1-4a93-8a6e-d1637a0c3087" providerId="ADAL" clId="{08EA277F-BA72-454D-A6E9-ADB7F7C1D1F4}" dt="2021-01-18T15:46:55.184" v="1082" actId="1076"/>
          <ac:spMkLst>
            <pc:docMk/>
            <pc:sldMk cId="2221153472" sldId="293"/>
            <ac:spMk id="14" creationId="{CA415686-BDB1-48B0-A760-2BE7DAC65C87}"/>
          </ac:spMkLst>
        </pc:spChg>
        <pc:picChg chg="del">
          <ac:chgData name="Dominique BOCCON-DOURE" userId="169aeacd-3dd1-4a93-8a6e-d1637a0c3087" providerId="ADAL" clId="{08EA277F-BA72-454D-A6E9-ADB7F7C1D1F4}" dt="2021-01-18T15:11:37.227" v="58" actId="478"/>
          <ac:picMkLst>
            <pc:docMk/>
            <pc:sldMk cId="2221153472" sldId="293"/>
            <ac:picMk id="4" creationId="{00000000-0000-0000-0000-000000000000}"/>
          </ac:picMkLst>
        </pc:picChg>
        <pc:picChg chg="add del mod">
          <ac:chgData name="Dominique BOCCON-DOURE" userId="169aeacd-3dd1-4a93-8a6e-d1637a0c3087" providerId="ADAL" clId="{08EA277F-BA72-454D-A6E9-ADB7F7C1D1F4}" dt="2021-01-18T15:15:08.183" v="62" actId="478"/>
          <ac:picMkLst>
            <pc:docMk/>
            <pc:sldMk cId="2221153472" sldId="293"/>
            <ac:picMk id="7" creationId="{19B273CE-DD51-4C12-8E93-B677313C8A01}"/>
          </ac:picMkLst>
        </pc:picChg>
        <pc:picChg chg="add del mod">
          <ac:chgData name="Dominique BOCCON-DOURE" userId="169aeacd-3dd1-4a93-8a6e-d1637a0c3087" providerId="ADAL" clId="{08EA277F-BA72-454D-A6E9-ADB7F7C1D1F4}" dt="2021-01-18T15:14:04.861" v="61" actId="478"/>
          <ac:picMkLst>
            <pc:docMk/>
            <pc:sldMk cId="2221153472" sldId="293"/>
            <ac:picMk id="9" creationId="{F5C6B486-0082-4A61-B648-2D45E166CFCC}"/>
          </ac:picMkLst>
        </pc:picChg>
        <pc:picChg chg="add mod">
          <ac:chgData name="Dominique BOCCON-DOURE" userId="169aeacd-3dd1-4a93-8a6e-d1637a0c3087" providerId="ADAL" clId="{08EA277F-BA72-454D-A6E9-ADB7F7C1D1F4}" dt="2021-01-18T15:47:05.551" v="1083" actId="1076"/>
          <ac:picMkLst>
            <pc:docMk/>
            <pc:sldMk cId="2221153472" sldId="293"/>
            <ac:picMk id="11" creationId="{C050F65E-5E57-4D9C-8B06-4D917C5355E8}"/>
          </ac:picMkLst>
        </pc:picChg>
      </pc:sldChg>
      <pc:sldChg chg="addSp delSp modSp add mod">
        <pc:chgData name="Dominique BOCCON-DOURE" userId="169aeacd-3dd1-4a93-8a6e-d1637a0c3087" providerId="ADAL" clId="{08EA277F-BA72-454D-A6E9-ADB7F7C1D1F4}" dt="2021-01-18T16:08:24.775" v="1541" actId="14100"/>
        <pc:sldMkLst>
          <pc:docMk/>
          <pc:sldMk cId="321322139" sldId="294"/>
        </pc:sldMkLst>
        <pc:spChg chg="del">
          <ac:chgData name="Dominique BOCCON-DOURE" userId="169aeacd-3dd1-4a93-8a6e-d1637a0c3087" providerId="ADAL" clId="{08EA277F-BA72-454D-A6E9-ADB7F7C1D1F4}" dt="2021-01-18T15:09:47.304" v="40" actId="478"/>
          <ac:spMkLst>
            <pc:docMk/>
            <pc:sldMk cId="321322139" sldId="294"/>
            <ac:spMk id="2" creationId="{F0FFC631-B17D-47C3-8B32-C5EC835C167A}"/>
          </ac:spMkLst>
        </pc:spChg>
        <pc:spChg chg="mod">
          <ac:chgData name="Dominique BOCCON-DOURE" userId="169aeacd-3dd1-4a93-8a6e-d1637a0c3087" providerId="ADAL" clId="{08EA277F-BA72-454D-A6E9-ADB7F7C1D1F4}" dt="2021-01-18T16:08:17.068" v="1540" actId="20577"/>
          <ac:spMkLst>
            <pc:docMk/>
            <pc:sldMk cId="321322139" sldId="294"/>
            <ac:spMk id="3" creationId="{00000000-0000-0000-0000-000000000000}"/>
          </ac:spMkLst>
        </pc:spChg>
        <pc:spChg chg="add del mod">
          <ac:chgData name="Dominique BOCCON-DOURE" userId="169aeacd-3dd1-4a93-8a6e-d1637a0c3087" providerId="ADAL" clId="{08EA277F-BA72-454D-A6E9-ADB7F7C1D1F4}" dt="2021-01-18T15:59:33.219" v="1395" actId="478"/>
          <ac:spMkLst>
            <pc:docMk/>
            <pc:sldMk cId="321322139" sldId="294"/>
            <ac:spMk id="10" creationId="{9172B36A-23AA-4F3B-BAF2-F0CFD3B608AC}"/>
          </ac:spMkLst>
        </pc:spChg>
        <pc:spChg chg="add mod">
          <ac:chgData name="Dominique BOCCON-DOURE" userId="169aeacd-3dd1-4a93-8a6e-d1637a0c3087" providerId="ADAL" clId="{08EA277F-BA72-454D-A6E9-ADB7F7C1D1F4}" dt="2021-01-18T16:08:09.119" v="1535" actId="1076"/>
          <ac:spMkLst>
            <pc:docMk/>
            <pc:sldMk cId="321322139" sldId="294"/>
            <ac:spMk id="24" creationId="{CD997D7B-3DD4-46F4-8E32-E4136AB5E46D}"/>
          </ac:spMkLst>
        </pc:spChg>
        <pc:spChg chg="add mod">
          <ac:chgData name="Dominique BOCCON-DOURE" userId="169aeacd-3dd1-4a93-8a6e-d1637a0c3087" providerId="ADAL" clId="{08EA277F-BA72-454D-A6E9-ADB7F7C1D1F4}" dt="2021-01-18T16:07:16.400" v="1524" actId="207"/>
          <ac:spMkLst>
            <pc:docMk/>
            <pc:sldMk cId="321322139" sldId="294"/>
            <ac:spMk id="25" creationId="{1D4D6CE3-5A6A-421C-94DB-4208E45E5B0E}"/>
          </ac:spMkLst>
        </pc:spChg>
        <pc:spChg chg="add mod">
          <ac:chgData name="Dominique BOCCON-DOURE" userId="169aeacd-3dd1-4a93-8a6e-d1637a0c3087" providerId="ADAL" clId="{08EA277F-BA72-454D-A6E9-ADB7F7C1D1F4}" dt="2021-01-18T16:08:01.550" v="1532" actId="207"/>
          <ac:spMkLst>
            <pc:docMk/>
            <pc:sldMk cId="321322139" sldId="294"/>
            <ac:spMk id="26" creationId="{276E60BC-67F7-48B5-85EF-F1B34B0AF500}"/>
          </ac:spMkLst>
        </pc:spChg>
        <pc:grpChg chg="add mod">
          <ac:chgData name="Dominique BOCCON-DOURE" userId="169aeacd-3dd1-4a93-8a6e-d1637a0c3087" providerId="ADAL" clId="{08EA277F-BA72-454D-A6E9-ADB7F7C1D1F4}" dt="2021-01-18T16:03:07.504" v="1418" actId="1076"/>
          <ac:grpSpMkLst>
            <pc:docMk/>
            <pc:sldMk cId="321322139" sldId="294"/>
            <ac:grpSpMk id="23" creationId="{34BA3B64-8280-47F8-8A38-06E3BBDC0CFD}"/>
          </ac:grpSpMkLst>
        </pc:grpChg>
        <pc:picChg chg="del">
          <ac:chgData name="Dominique BOCCON-DOURE" userId="169aeacd-3dd1-4a93-8a6e-d1637a0c3087" providerId="ADAL" clId="{08EA277F-BA72-454D-A6E9-ADB7F7C1D1F4}" dt="2021-01-18T15:09:42.682" v="39" actId="478"/>
          <ac:picMkLst>
            <pc:docMk/>
            <pc:sldMk cId="321322139" sldId="294"/>
            <ac:picMk id="4" creationId="{00000000-0000-0000-0000-000000000000}"/>
          </ac:picMkLst>
        </pc:picChg>
        <pc:picChg chg="add mod modCrop">
          <ac:chgData name="Dominique BOCCON-DOURE" userId="169aeacd-3dd1-4a93-8a6e-d1637a0c3087" providerId="ADAL" clId="{08EA277F-BA72-454D-A6E9-ADB7F7C1D1F4}" dt="2021-01-18T16:08:24.775" v="1541" actId="14100"/>
          <ac:picMkLst>
            <pc:docMk/>
            <pc:sldMk cId="321322139" sldId="294"/>
            <ac:picMk id="7" creationId="{695F134A-D09A-400A-9EA8-E36E781829DB}"/>
          </ac:picMkLst>
        </pc:picChg>
        <pc:picChg chg="add mod">
          <ac:chgData name="Dominique BOCCON-DOURE" userId="169aeacd-3dd1-4a93-8a6e-d1637a0c3087" providerId="ADAL" clId="{08EA277F-BA72-454D-A6E9-ADB7F7C1D1F4}" dt="2021-01-18T16:07:24.463" v="1526" actId="1076"/>
          <ac:picMkLst>
            <pc:docMk/>
            <pc:sldMk cId="321322139" sldId="294"/>
            <ac:picMk id="9" creationId="{63E81C90-8E6C-4AB1-B35A-606E83851763}"/>
          </ac:picMkLst>
        </pc:picChg>
        <pc:picChg chg="add mod modCrop">
          <ac:chgData name="Dominique BOCCON-DOURE" userId="169aeacd-3dd1-4a93-8a6e-d1637a0c3087" providerId="ADAL" clId="{08EA277F-BA72-454D-A6E9-ADB7F7C1D1F4}" dt="2021-01-18T15:58:30.923" v="1377" actId="1076"/>
          <ac:picMkLst>
            <pc:docMk/>
            <pc:sldMk cId="321322139" sldId="294"/>
            <ac:picMk id="12" creationId="{FB27A4AA-9225-4A90-BAA0-18BE99107A44}"/>
          </ac:picMkLst>
        </pc:picChg>
        <pc:picChg chg="add mod modCrop">
          <ac:chgData name="Dominique BOCCON-DOURE" userId="169aeacd-3dd1-4a93-8a6e-d1637a0c3087" providerId="ADAL" clId="{08EA277F-BA72-454D-A6E9-ADB7F7C1D1F4}" dt="2021-01-18T15:58:32.223" v="1378" actId="1076"/>
          <ac:picMkLst>
            <pc:docMk/>
            <pc:sldMk cId="321322139" sldId="294"/>
            <ac:picMk id="14" creationId="{C0B8F5C0-B18C-439C-B834-35CD4EB71985}"/>
          </ac:picMkLst>
        </pc:picChg>
        <pc:picChg chg="add mod">
          <ac:chgData name="Dominique BOCCON-DOURE" userId="169aeacd-3dd1-4a93-8a6e-d1637a0c3087" providerId="ADAL" clId="{08EA277F-BA72-454D-A6E9-ADB7F7C1D1F4}" dt="2021-01-18T16:08:05.879" v="1533" actId="1076"/>
          <ac:picMkLst>
            <pc:docMk/>
            <pc:sldMk cId="321322139" sldId="294"/>
            <ac:picMk id="16" creationId="{D7C0C316-7187-4E04-BE6B-C14B9ED1D472}"/>
          </ac:picMkLst>
        </pc:picChg>
        <pc:picChg chg="add mod modCrop">
          <ac:chgData name="Dominique BOCCON-DOURE" userId="169aeacd-3dd1-4a93-8a6e-d1637a0c3087" providerId="ADAL" clId="{08EA277F-BA72-454D-A6E9-ADB7F7C1D1F4}" dt="2021-01-18T16:07:42.150" v="1529" actId="208"/>
          <ac:picMkLst>
            <pc:docMk/>
            <pc:sldMk cId="321322139" sldId="294"/>
            <ac:picMk id="18" creationId="{220AC317-5A93-428F-B640-95ADFF3B0045}"/>
          </ac:picMkLst>
        </pc:picChg>
        <pc:picChg chg="add mod modCrop">
          <ac:chgData name="Dominique BOCCON-DOURE" userId="169aeacd-3dd1-4a93-8a6e-d1637a0c3087" providerId="ADAL" clId="{08EA277F-BA72-454D-A6E9-ADB7F7C1D1F4}" dt="2021-01-18T16:07:42.150" v="1529" actId="208"/>
          <ac:picMkLst>
            <pc:docMk/>
            <pc:sldMk cId="321322139" sldId="294"/>
            <ac:picMk id="20" creationId="{424D0ABD-D90C-4042-B365-D06C268121B1}"/>
          </ac:picMkLst>
        </pc:picChg>
        <pc:picChg chg="add mod">
          <ac:chgData name="Dominique BOCCON-DOURE" userId="169aeacd-3dd1-4a93-8a6e-d1637a0c3087" providerId="ADAL" clId="{08EA277F-BA72-454D-A6E9-ADB7F7C1D1F4}" dt="2021-01-18T16:07:42.150" v="1529" actId="208"/>
          <ac:picMkLst>
            <pc:docMk/>
            <pc:sldMk cId="321322139" sldId="294"/>
            <ac:picMk id="22" creationId="{0814B791-75D6-4AE4-B778-8E12FB770A22}"/>
          </ac:picMkLst>
        </pc:picChg>
      </pc:sldChg>
      <pc:sldChg chg="del">
        <pc:chgData name="Dominique BOCCON-DOURE" userId="169aeacd-3dd1-4a93-8a6e-d1637a0c3087" providerId="ADAL" clId="{08EA277F-BA72-454D-A6E9-ADB7F7C1D1F4}" dt="2021-01-18T15:08:57.739" v="37" actId="2696"/>
        <pc:sldMkLst>
          <pc:docMk/>
          <pc:sldMk cId="2216188223" sldId="294"/>
        </pc:sldMkLst>
      </pc:sldChg>
      <pc:sldChg chg="add">
        <pc:chgData name="Dominique BOCCON-DOURE" userId="169aeacd-3dd1-4a93-8a6e-d1637a0c3087" providerId="ADAL" clId="{08EA277F-BA72-454D-A6E9-ADB7F7C1D1F4}" dt="2021-01-18T15:33:42.803" v="772" actId="2890"/>
        <pc:sldMkLst>
          <pc:docMk/>
          <pc:sldMk cId="1094603074" sldId="295"/>
        </pc:sldMkLst>
      </pc:sldChg>
      <pc:sldChg chg="delSp modSp add mod">
        <pc:chgData name="Dominique BOCCON-DOURE" userId="169aeacd-3dd1-4a93-8a6e-d1637a0c3087" providerId="ADAL" clId="{08EA277F-BA72-454D-A6E9-ADB7F7C1D1F4}" dt="2021-01-18T16:08:47.806" v="1543" actId="20577"/>
        <pc:sldMkLst>
          <pc:docMk/>
          <pc:sldMk cId="3027546064" sldId="296"/>
        </pc:sldMkLst>
        <pc:spChg chg="mod">
          <ac:chgData name="Dominique BOCCON-DOURE" userId="169aeacd-3dd1-4a93-8a6e-d1637a0c3087" providerId="ADAL" clId="{08EA277F-BA72-454D-A6E9-ADB7F7C1D1F4}" dt="2021-01-18T16:08:47.806" v="1543" actId="20577"/>
          <ac:spMkLst>
            <pc:docMk/>
            <pc:sldMk cId="3027546064" sldId="296"/>
            <ac:spMk id="10" creationId="{9172B36A-23AA-4F3B-BAF2-F0CFD3B608AC}"/>
          </ac:spMkLst>
        </pc:spChg>
        <pc:picChg chg="del">
          <ac:chgData name="Dominique BOCCON-DOURE" userId="169aeacd-3dd1-4a93-8a6e-d1637a0c3087" providerId="ADAL" clId="{08EA277F-BA72-454D-A6E9-ADB7F7C1D1F4}" dt="2021-01-18T15:58:55.584" v="1384" actId="478"/>
          <ac:picMkLst>
            <pc:docMk/>
            <pc:sldMk cId="3027546064" sldId="296"/>
            <ac:picMk id="7" creationId="{695F134A-D09A-400A-9EA8-E36E781829DB}"/>
          </ac:picMkLst>
        </pc:picChg>
        <pc:picChg chg="del">
          <ac:chgData name="Dominique BOCCON-DOURE" userId="169aeacd-3dd1-4a93-8a6e-d1637a0c3087" providerId="ADAL" clId="{08EA277F-BA72-454D-A6E9-ADB7F7C1D1F4}" dt="2021-01-18T15:58:58.100" v="1387" actId="478"/>
          <ac:picMkLst>
            <pc:docMk/>
            <pc:sldMk cId="3027546064" sldId="296"/>
            <ac:picMk id="9" creationId="{63E81C90-8E6C-4AB1-B35A-606E83851763}"/>
          </ac:picMkLst>
        </pc:picChg>
        <pc:picChg chg="del">
          <ac:chgData name="Dominique BOCCON-DOURE" userId="169aeacd-3dd1-4a93-8a6e-d1637a0c3087" providerId="ADAL" clId="{08EA277F-BA72-454D-A6E9-ADB7F7C1D1F4}" dt="2021-01-18T15:58:57.661" v="1386" actId="478"/>
          <ac:picMkLst>
            <pc:docMk/>
            <pc:sldMk cId="3027546064" sldId="296"/>
            <ac:picMk id="12" creationId="{FB27A4AA-9225-4A90-BAA0-18BE99107A44}"/>
          </ac:picMkLst>
        </pc:picChg>
        <pc:picChg chg="del">
          <ac:chgData name="Dominique BOCCON-DOURE" userId="169aeacd-3dd1-4a93-8a6e-d1637a0c3087" providerId="ADAL" clId="{08EA277F-BA72-454D-A6E9-ADB7F7C1D1F4}" dt="2021-01-18T15:58:56.808" v="1385" actId="478"/>
          <ac:picMkLst>
            <pc:docMk/>
            <pc:sldMk cId="3027546064" sldId="296"/>
            <ac:picMk id="14" creationId="{C0B8F5C0-B18C-439C-B834-35CD4EB71985}"/>
          </ac:picMkLst>
        </pc:picChg>
        <pc:picChg chg="del">
          <ac:chgData name="Dominique BOCCON-DOURE" userId="169aeacd-3dd1-4a93-8a6e-d1637a0c3087" providerId="ADAL" clId="{08EA277F-BA72-454D-A6E9-ADB7F7C1D1F4}" dt="2021-01-18T15:58:54.969" v="1383" actId="478"/>
          <ac:picMkLst>
            <pc:docMk/>
            <pc:sldMk cId="3027546064" sldId="296"/>
            <ac:picMk id="16" creationId="{D7C0C316-7187-4E04-BE6B-C14B9ED1D472}"/>
          </ac:picMkLst>
        </pc:picChg>
      </pc:sldChg>
      <pc:sldChg chg="addSp delSp modSp add del mod">
        <pc:chgData name="Dominique BOCCON-DOURE" userId="169aeacd-3dd1-4a93-8a6e-d1637a0c3087" providerId="ADAL" clId="{08EA277F-BA72-454D-A6E9-ADB7F7C1D1F4}" dt="2021-01-18T16:28:20.516" v="2322" actId="2696"/>
        <pc:sldMkLst>
          <pc:docMk/>
          <pc:sldMk cId="1216736472" sldId="297"/>
        </pc:sldMkLst>
        <pc:spChg chg="mod">
          <ac:chgData name="Dominique BOCCON-DOURE" userId="169aeacd-3dd1-4a93-8a6e-d1637a0c3087" providerId="ADAL" clId="{08EA277F-BA72-454D-A6E9-ADB7F7C1D1F4}" dt="2021-01-18T16:27:48.356" v="2316" actId="1076"/>
          <ac:spMkLst>
            <pc:docMk/>
            <pc:sldMk cId="1216736472" sldId="297"/>
            <ac:spMk id="3" creationId="{00000000-0000-0000-0000-000000000000}"/>
          </ac:spMkLst>
        </pc:spChg>
        <pc:spChg chg="add mod">
          <ac:chgData name="Dominique BOCCON-DOURE" userId="169aeacd-3dd1-4a93-8a6e-d1637a0c3087" providerId="ADAL" clId="{08EA277F-BA72-454D-A6E9-ADB7F7C1D1F4}" dt="2021-01-18T16:28:03.829" v="2320" actId="1076"/>
          <ac:spMkLst>
            <pc:docMk/>
            <pc:sldMk cId="1216736472" sldId="297"/>
            <ac:spMk id="5" creationId="{BA50F5F0-4E81-46FE-9A0F-89C1CB32DB32}"/>
          </ac:spMkLst>
        </pc:spChg>
        <pc:spChg chg="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9" creationId="{E36FBBE0-2A26-4070-A174-799983D96A3C}"/>
          </ac:spMkLst>
        </pc:spChg>
        <pc:spChg chg="del">
          <ac:chgData name="Dominique BOCCON-DOURE" userId="169aeacd-3dd1-4a93-8a6e-d1637a0c3087" providerId="ADAL" clId="{08EA277F-BA72-454D-A6E9-ADB7F7C1D1F4}" dt="2021-01-18T16:17:20.041" v="2313" actId="478"/>
          <ac:spMkLst>
            <pc:docMk/>
            <pc:sldMk cId="1216736472" sldId="297"/>
            <ac:spMk id="10" creationId="{9172B36A-23AA-4F3B-BAF2-F0CFD3B608AC}"/>
          </ac:spMkLst>
        </pc:spChg>
        <pc:spChg chg="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11" creationId="{FA8A0ECA-33DC-4FBF-A236-5E523E15D128}"/>
          </ac:spMkLst>
        </pc:spChg>
        <pc:spChg chg="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12" creationId="{578B53BD-F7CB-428D-9628-DC4E3109F00E}"/>
          </ac:spMkLst>
        </pc:spChg>
        <pc:spChg chg="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15" creationId="{446BA0D1-7C51-4DE6-941E-13D60CD3A406}"/>
          </ac:spMkLst>
        </pc:spChg>
        <pc:spChg chg="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16" creationId="{14740629-3064-441C-9DD3-FFD2F44924BD}"/>
          </ac:spMkLst>
        </pc:spChg>
        <pc:spChg chg="add mod">
          <ac:chgData name="Dominique BOCCON-DOURE" userId="169aeacd-3dd1-4a93-8a6e-d1637a0c3087" providerId="ADAL" clId="{08EA277F-BA72-454D-A6E9-ADB7F7C1D1F4}" dt="2021-01-18T16:27:37.081" v="2314"/>
          <ac:spMkLst>
            <pc:docMk/>
            <pc:sldMk cId="1216736472" sldId="297"/>
            <ac:spMk id="17" creationId="{8041F81C-B851-4B19-BE93-1ACE46355DC8}"/>
          </ac:spMkLst>
        </pc:spChg>
        <pc:grpChg chg="add mod">
          <ac:chgData name="Dominique BOCCON-DOURE" userId="169aeacd-3dd1-4a93-8a6e-d1637a0c3087" providerId="ADAL" clId="{08EA277F-BA72-454D-A6E9-ADB7F7C1D1F4}" dt="2021-01-18T16:27:37.081" v="2314"/>
          <ac:grpSpMkLst>
            <pc:docMk/>
            <pc:sldMk cId="1216736472" sldId="297"/>
            <ac:grpSpMk id="7" creationId="{A3D1CD0E-A53A-48A6-8D0C-C63A3DA85DE1}"/>
          </ac:grpSpMkLst>
        </pc:grpChg>
        <pc:grpChg chg="add mod">
          <ac:chgData name="Dominique BOCCON-DOURE" userId="169aeacd-3dd1-4a93-8a6e-d1637a0c3087" providerId="ADAL" clId="{08EA277F-BA72-454D-A6E9-ADB7F7C1D1F4}" dt="2021-01-18T16:27:37.081" v="2314"/>
          <ac:grpSpMkLst>
            <pc:docMk/>
            <pc:sldMk cId="1216736472" sldId="297"/>
            <ac:grpSpMk id="13" creationId="{DA699E68-FBDC-4FDC-AE18-8216A956DE60}"/>
          </ac:grpSpMkLst>
        </pc:grpChg>
        <pc:graphicFrameChg chg="mod">
          <ac:chgData name="Dominique BOCCON-DOURE" userId="169aeacd-3dd1-4a93-8a6e-d1637a0c3087" providerId="ADAL" clId="{08EA277F-BA72-454D-A6E9-ADB7F7C1D1F4}" dt="2021-01-18T16:27:37.081" v="2314"/>
          <ac:graphicFrameMkLst>
            <pc:docMk/>
            <pc:sldMk cId="1216736472" sldId="297"/>
            <ac:graphicFrameMk id="8" creationId="{80E36094-5723-46D1-B881-4EEF412FAC43}"/>
          </ac:graphicFrameMkLst>
        </pc:graphicFrameChg>
        <pc:graphicFrameChg chg="mod">
          <ac:chgData name="Dominique BOCCON-DOURE" userId="169aeacd-3dd1-4a93-8a6e-d1637a0c3087" providerId="ADAL" clId="{08EA277F-BA72-454D-A6E9-ADB7F7C1D1F4}" dt="2021-01-18T16:27:37.081" v="2314"/>
          <ac:graphicFrameMkLst>
            <pc:docMk/>
            <pc:sldMk cId="1216736472" sldId="297"/>
            <ac:graphicFrameMk id="14" creationId="{DA733CB3-20AD-490D-AC2E-2FE4BEC3C2E3}"/>
          </ac:graphicFrameMkLst>
        </pc:graphicFrameChg>
      </pc:sldChg>
      <pc:sldChg chg="modSp add mod">
        <pc:chgData name="Dominique BOCCON-DOURE" userId="169aeacd-3dd1-4a93-8a6e-d1637a0c3087" providerId="ADAL" clId="{08EA277F-BA72-454D-A6E9-ADB7F7C1D1F4}" dt="2021-01-18T16:14:55.003" v="2151" actId="113"/>
        <pc:sldMkLst>
          <pc:docMk/>
          <pc:sldMk cId="1104375999" sldId="298"/>
        </pc:sldMkLst>
        <pc:spChg chg="mod">
          <ac:chgData name="Dominique BOCCON-DOURE" userId="169aeacd-3dd1-4a93-8a6e-d1637a0c3087" providerId="ADAL" clId="{08EA277F-BA72-454D-A6E9-ADB7F7C1D1F4}" dt="2021-01-18T16:14:50.070" v="2149" actId="1076"/>
          <ac:spMkLst>
            <pc:docMk/>
            <pc:sldMk cId="1104375999" sldId="298"/>
            <ac:spMk id="3" creationId="{00000000-0000-0000-0000-000000000000}"/>
          </ac:spMkLst>
        </pc:spChg>
        <pc:spChg chg="mod">
          <ac:chgData name="Dominique BOCCON-DOURE" userId="169aeacd-3dd1-4a93-8a6e-d1637a0c3087" providerId="ADAL" clId="{08EA277F-BA72-454D-A6E9-ADB7F7C1D1F4}" dt="2021-01-18T16:14:55.003" v="2151" actId="113"/>
          <ac:spMkLst>
            <pc:docMk/>
            <pc:sldMk cId="1104375999" sldId="298"/>
            <ac:spMk id="10" creationId="{9172B36A-23AA-4F3B-BAF2-F0CFD3B608AC}"/>
          </ac:spMkLst>
        </pc:spChg>
      </pc:sldChg>
      <pc:sldChg chg="modSp add mod">
        <pc:chgData name="Dominique BOCCON-DOURE" userId="169aeacd-3dd1-4a93-8a6e-d1637a0c3087" providerId="ADAL" clId="{08EA277F-BA72-454D-A6E9-ADB7F7C1D1F4}" dt="2021-01-18T16:15:32.886" v="2153" actId="20577"/>
        <pc:sldMkLst>
          <pc:docMk/>
          <pc:sldMk cId="1594217756" sldId="299"/>
        </pc:sldMkLst>
        <pc:spChg chg="mod">
          <ac:chgData name="Dominique BOCCON-DOURE" userId="169aeacd-3dd1-4a93-8a6e-d1637a0c3087" providerId="ADAL" clId="{08EA277F-BA72-454D-A6E9-ADB7F7C1D1F4}" dt="2021-01-18T16:15:32.886" v="2153" actId="20577"/>
          <ac:spMkLst>
            <pc:docMk/>
            <pc:sldMk cId="1594217756" sldId="299"/>
            <ac:spMk id="10" creationId="{9172B36A-23AA-4F3B-BAF2-F0CFD3B608AC}"/>
          </ac:spMkLst>
        </pc:spChg>
      </pc:sldChg>
      <pc:sldChg chg="modSp add mod">
        <pc:chgData name="Dominique BOCCON-DOURE" userId="169aeacd-3dd1-4a93-8a6e-d1637a0c3087" providerId="ADAL" clId="{08EA277F-BA72-454D-A6E9-ADB7F7C1D1F4}" dt="2021-01-18T16:16:57.724" v="2295" actId="1076"/>
        <pc:sldMkLst>
          <pc:docMk/>
          <pc:sldMk cId="4149211176" sldId="300"/>
        </pc:sldMkLst>
        <pc:spChg chg="mod">
          <ac:chgData name="Dominique BOCCON-DOURE" userId="169aeacd-3dd1-4a93-8a6e-d1637a0c3087" providerId="ADAL" clId="{08EA277F-BA72-454D-A6E9-ADB7F7C1D1F4}" dt="2021-01-18T16:16:57.724" v="2295" actId="1076"/>
          <ac:spMkLst>
            <pc:docMk/>
            <pc:sldMk cId="4149211176" sldId="300"/>
            <ac:spMk id="10" creationId="{9172B36A-23AA-4F3B-BAF2-F0CFD3B608AC}"/>
          </ac:spMkLst>
        </pc:spChg>
      </pc:sldChg>
      <pc:sldChg chg="addSp delSp modSp add mod">
        <pc:chgData name="Dominique BOCCON-DOURE" userId="169aeacd-3dd1-4a93-8a6e-d1637a0c3087" providerId="ADAL" clId="{08EA277F-BA72-454D-A6E9-ADB7F7C1D1F4}" dt="2021-01-18T16:33:20.818" v="2465" actId="14100"/>
        <pc:sldMkLst>
          <pc:docMk/>
          <pc:sldMk cId="1588847431" sldId="301"/>
        </pc:sldMkLst>
        <pc:spChg chg="add mod">
          <ac:chgData name="Dominique BOCCON-DOURE" userId="169aeacd-3dd1-4a93-8a6e-d1637a0c3087" providerId="ADAL" clId="{08EA277F-BA72-454D-A6E9-ADB7F7C1D1F4}" dt="2021-01-18T16:29:26.429" v="2371" actId="1076"/>
          <ac:spMkLst>
            <pc:docMk/>
            <pc:sldMk cId="1588847431" sldId="301"/>
            <ac:spMk id="4" creationId="{80D1E19C-A19D-4858-97E6-1BFC78A01632}"/>
          </ac:spMkLst>
        </pc:spChg>
        <pc:spChg chg="del">
          <ac:chgData name="Dominique BOCCON-DOURE" userId="169aeacd-3dd1-4a93-8a6e-d1637a0c3087" providerId="ADAL" clId="{08EA277F-BA72-454D-A6E9-ADB7F7C1D1F4}" dt="2021-01-18T16:28:31.575" v="2324" actId="478"/>
          <ac:spMkLst>
            <pc:docMk/>
            <pc:sldMk cId="1588847431" sldId="301"/>
            <ac:spMk id="5" creationId="{BA50F5F0-4E81-46FE-9A0F-89C1CB32DB32}"/>
          </ac:spMkLst>
        </pc:spChg>
        <pc:spChg chg="add mod">
          <ac:chgData name="Dominique BOCCON-DOURE" userId="169aeacd-3dd1-4a93-8a6e-d1637a0c3087" providerId="ADAL" clId="{08EA277F-BA72-454D-A6E9-ADB7F7C1D1F4}" dt="2021-01-18T16:33:20.818" v="2465" actId="14100"/>
          <ac:spMkLst>
            <pc:docMk/>
            <pc:sldMk cId="1588847431" sldId="301"/>
            <ac:spMk id="10" creationId="{40292FC7-BB51-479E-A8D4-1174BA19937A}"/>
          </ac:spMkLst>
        </pc:spChg>
        <pc:spChg chg="del">
          <ac:chgData name="Dominique BOCCON-DOURE" userId="169aeacd-3dd1-4a93-8a6e-d1637a0c3087" providerId="ADAL" clId="{08EA277F-BA72-454D-A6E9-ADB7F7C1D1F4}" dt="2021-01-18T16:28:38.749" v="2327" actId="478"/>
          <ac:spMkLst>
            <pc:docMk/>
            <pc:sldMk cId="1588847431" sldId="301"/>
            <ac:spMk id="17" creationId="{8041F81C-B851-4B19-BE93-1ACE46355DC8}"/>
          </ac:spMkLst>
        </pc:spChg>
        <pc:grpChg chg="del">
          <ac:chgData name="Dominique BOCCON-DOURE" userId="169aeacd-3dd1-4a93-8a6e-d1637a0c3087" providerId="ADAL" clId="{08EA277F-BA72-454D-A6E9-ADB7F7C1D1F4}" dt="2021-01-18T16:28:33.871" v="2325" actId="478"/>
          <ac:grpSpMkLst>
            <pc:docMk/>
            <pc:sldMk cId="1588847431" sldId="301"/>
            <ac:grpSpMk id="13" creationId="{DA699E68-FBDC-4FDC-AE18-8216A956DE60}"/>
          </ac:grpSpMkLst>
        </pc:grpChg>
        <pc:graphicFrameChg chg="del">
          <ac:chgData name="Dominique BOCCON-DOURE" userId="169aeacd-3dd1-4a93-8a6e-d1637a0c3087" providerId="ADAL" clId="{08EA277F-BA72-454D-A6E9-ADB7F7C1D1F4}" dt="2021-01-18T16:28:36.539" v="2326" actId="478"/>
          <ac:graphicFrameMkLst>
            <pc:docMk/>
            <pc:sldMk cId="1588847431" sldId="301"/>
            <ac:graphicFrameMk id="8" creationId="{80E36094-5723-46D1-B881-4EEF412FAC43}"/>
          </ac:graphicFrameMkLst>
        </pc:graphicFrameChg>
      </pc:sldChg>
    </pc:docChg>
  </pc:docChgLst>
  <pc:docChgLst>
    <pc:chgData name="Erich Debruères" userId="9ecd0a93-ea44-4d74-b653-14e31a4cff67" providerId="ADAL" clId="{5B0A66EE-62FA-4CE0-9DC1-4C94D8EC8D18}"/>
    <pc:docChg chg="custSel modSld">
      <pc:chgData name="Erich Debruères" userId="9ecd0a93-ea44-4d74-b653-14e31a4cff67" providerId="ADAL" clId="{5B0A66EE-62FA-4CE0-9DC1-4C94D8EC8D18}" dt="2022-01-28T08:32:21.042" v="2173" actId="5793"/>
      <pc:docMkLst>
        <pc:docMk/>
      </pc:docMkLst>
      <pc:sldChg chg="modSp mod">
        <pc:chgData name="Erich Debruères" userId="9ecd0a93-ea44-4d74-b653-14e31a4cff67" providerId="ADAL" clId="{5B0A66EE-62FA-4CE0-9DC1-4C94D8EC8D18}" dt="2022-01-26T07:00:16.401" v="940" actId="5793"/>
        <pc:sldMkLst>
          <pc:docMk/>
          <pc:sldMk cId="623560588" sldId="307"/>
        </pc:sldMkLst>
        <pc:spChg chg="mod">
          <ac:chgData name="Erich Debruères" userId="9ecd0a93-ea44-4d74-b653-14e31a4cff67" providerId="ADAL" clId="{5B0A66EE-62FA-4CE0-9DC1-4C94D8EC8D18}" dt="2022-01-26T07:00:16.401" v="940" actId="5793"/>
          <ac:spMkLst>
            <pc:docMk/>
            <pc:sldMk cId="623560588" sldId="307"/>
            <ac:spMk id="3" creationId="{00000000-0000-0000-0000-000000000000}"/>
          </ac:spMkLst>
        </pc:spChg>
      </pc:sldChg>
      <pc:sldChg chg="modSp mod">
        <pc:chgData name="Erich Debruères" userId="9ecd0a93-ea44-4d74-b653-14e31a4cff67" providerId="ADAL" clId="{5B0A66EE-62FA-4CE0-9DC1-4C94D8EC8D18}" dt="2022-01-28T08:32:21.042" v="2173" actId="5793"/>
        <pc:sldMkLst>
          <pc:docMk/>
          <pc:sldMk cId="3085357865" sldId="334"/>
        </pc:sldMkLst>
        <pc:spChg chg="mod">
          <ac:chgData name="Erich Debruères" userId="9ecd0a93-ea44-4d74-b653-14e31a4cff67" providerId="ADAL" clId="{5B0A66EE-62FA-4CE0-9DC1-4C94D8EC8D18}" dt="2022-01-28T08:32:21.042" v="2173" actId="5793"/>
          <ac:spMkLst>
            <pc:docMk/>
            <pc:sldMk cId="3085357865" sldId="33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69168-A00C-44E1-95C3-429E8D8D3603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0C50-174C-485A-8DE0-3DBBC3071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9750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CA2E7-0992-4869-8AFE-39B467EDFAFE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90A2F-6343-4D7D-9471-F16ED5E6A6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6892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729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85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589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040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35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84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3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F21-C276-4F33-9A6D-E7C430C182F7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47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07B6-1AF8-438F-B1B1-A8E0AD0506F4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18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430F8-66C8-4595-98CB-57E30BD427AC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7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20C8-CFA5-435A-9AA6-9ECE5F4DF91F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2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84951-C793-44FC-A844-3FDA4F7F7EC3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90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6FED2-A213-4A8A-A1F1-78E0928A23ED}" type="datetime1">
              <a:rPr lang="fr-FR" smtClean="0"/>
              <a:t>03/03/2022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63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AB99-0F6F-4256-A3BB-9543D05C5C90}" type="datetime1">
              <a:rPr lang="fr-FR" smtClean="0"/>
              <a:t>03/03/2022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67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2D46-233E-4116-8BA8-D02FF78EB4A3}" type="datetime1">
              <a:rPr lang="fr-FR" smtClean="0"/>
              <a:t>03/03/2022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15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F161-97F5-4645-9365-8BEC6A77CB8B}" type="datetime1">
              <a:rPr lang="fr-FR" smtClean="0"/>
              <a:t>03/03/2022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18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C579-8814-4A74-8D2A-34B1804620F6}" type="datetime1">
              <a:rPr lang="fr-FR" smtClean="0"/>
              <a:t>03/03/2022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9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4C71-6B7C-4992-ABAD-885D373C9BC2}" type="datetime1">
              <a:rPr lang="fr-FR" smtClean="0"/>
              <a:t>03/03/2022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03/09/2019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5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B9B6B-647C-464F-B4D7-154D79BB74C0}" type="datetime1">
              <a:rPr lang="fr-FR" smtClean="0"/>
              <a:t>03/03/2022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Conseil d’administration du 03/09/2019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2FF8-64DF-492F-B418-5265AFFD55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84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rajectoires-tourisme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t73smb.fr/" TargetMode="External"/><Relationship Id="rId4" Type="http://schemas.openxmlformats.org/officeDocument/2006/relationships/hyperlink" Target="mailto:e.lemaire@ot73smb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104524"/>
            <a:ext cx="12192000" cy="1114242"/>
          </a:xfrm>
          <a:solidFill>
            <a:srgbClr val="0069B8"/>
          </a:solidFill>
        </p:spPr>
        <p:txBody>
          <a:bodyPr>
            <a:normAutofit fontScale="90000"/>
          </a:bodyPr>
          <a:lstStyle/>
          <a:p>
            <a:r>
              <a:rPr lang="fr-FR" sz="4900" b="1" dirty="0" smtClean="0">
                <a:solidFill>
                  <a:schemeClr val="bg1"/>
                </a:solidFill>
              </a:rPr>
              <a:t>Réunion RH spéciale formation</a:t>
            </a:r>
            <a:r>
              <a:rPr lang="fr-FR" b="1" dirty="0">
                <a:solidFill>
                  <a:schemeClr val="bg1"/>
                </a:solidFill>
              </a:rPr>
              <a:t/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sz="3100" b="1" dirty="0" smtClean="0">
                <a:solidFill>
                  <a:schemeClr val="bg1"/>
                </a:solidFill>
              </a:rPr>
              <a:t>jeudi 3 mars 2022</a:t>
            </a:r>
            <a:endParaRPr lang="fr-FR" sz="3100" b="1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0" y="6479277"/>
            <a:ext cx="12192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96107" y="2339787"/>
            <a:ext cx="8675914" cy="35467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Ordre du </a:t>
            </a:r>
            <a:r>
              <a:rPr lang="fr-FR" sz="2000" b="1" dirty="0" smtClean="0">
                <a:solidFill>
                  <a:srgbClr val="0070C0"/>
                </a:solidFill>
              </a:rPr>
              <a:t>jour:</a:t>
            </a:r>
            <a:endParaRPr lang="fr-FR" dirty="0"/>
          </a:p>
          <a:p>
            <a:pPr marL="342900" lvl="0" indent="-342900">
              <a:lnSpc>
                <a:spcPct val="106000"/>
              </a:lnSpc>
              <a:buFont typeface="+mj-lt"/>
              <a:buAutoNum type="arabicPeriod"/>
            </a:pPr>
            <a:r>
              <a:rPr lang="fr-F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Collectif Trajectoires Tourisme &amp; OT73 SMB par </a:t>
            </a:r>
            <a:r>
              <a:rPr lang="fr-FR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LEMAIRE</a:t>
            </a:r>
          </a:p>
          <a:p>
            <a:pPr lvl="0">
              <a:lnSpc>
                <a:spcPct val="106000"/>
              </a:lnSpc>
            </a:pPr>
            <a:r>
              <a:rPr lang="fr-F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Offre de formation régionale 2022 &amp; formations sur mesure OT73 SMB</a:t>
            </a:r>
          </a:p>
          <a:p>
            <a:pPr lvl="0">
              <a:lnSpc>
                <a:spcPct val="106000"/>
              </a:lnSpc>
            </a:pPr>
            <a:endParaRPr lang="fr-FR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fr-FR" dirty="0" smtClean="0"/>
              <a:t>Présentation </a:t>
            </a:r>
            <a:r>
              <a:rPr lang="fr-FR" dirty="0"/>
              <a:t>de l’Avenant n° 31 à la CCN des organismes du tourisme du 17 	décembre 2020 relatif à la formation professionnelle</a:t>
            </a:r>
          </a:p>
          <a:p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smtClean="0"/>
              <a:t>Par </a:t>
            </a:r>
            <a:r>
              <a:rPr lang="fr-FR" b="1" dirty="0" smtClean="0"/>
              <a:t>Arnaud </a:t>
            </a:r>
            <a:r>
              <a:rPr lang="fr-FR" b="1" dirty="0"/>
              <a:t>CERUTTI</a:t>
            </a:r>
            <a:r>
              <a:rPr lang="fr-FR" dirty="0"/>
              <a:t>, avocat </a:t>
            </a:r>
            <a:r>
              <a:rPr lang="fr-FR" dirty="0" smtClean="0"/>
              <a:t>associé</a:t>
            </a:r>
            <a:r>
              <a:rPr lang="fr-FR" dirty="0"/>
              <a:t> et </a:t>
            </a:r>
            <a:r>
              <a:rPr lang="fr-FR" b="1" dirty="0"/>
              <a:t>Marine VAQUETTE</a:t>
            </a:r>
            <a:r>
              <a:rPr lang="fr-FR" dirty="0"/>
              <a:t>, Juriste </a:t>
            </a:r>
            <a:r>
              <a:rPr lang="fr-FR" b="1" dirty="0"/>
              <a:t>CAPSTAN AVOCATS</a:t>
            </a:r>
            <a:r>
              <a:rPr lang="fr-FR" dirty="0"/>
              <a:t> </a:t>
            </a:r>
            <a:endParaRPr lang="fr-FR" dirty="0" smtClean="0"/>
          </a:p>
          <a:p>
            <a:endParaRPr lang="fr-FR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</a:pPr>
            <a:r>
              <a:rPr lang="fr-FR" dirty="0" smtClean="0"/>
              <a:t>3</a:t>
            </a:r>
            <a:r>
              <a:rPr lang="fr-FR" b="1" dirty="0"/>
              <a:t> </a:t>
            </a:r>
            <a:r>
              <a:rPr lang="fr-FR" b="1" dirty="0" smtClean="0"/>
              <a:t>   </a:t>
            </a:r>
            <a:r>
              <a:rPr lang="fr-FR" dirty="0" smtClean="0"/>
              <a:t>Schéma </a:t>
            </a:r>
            <a:r>
              <a:rPr lang="fr-FR" dirty="0"/>
              <a:t>de collecte des contributions à la formation </a:t>
            </a:r>
            <a:r>
              <a:rPr lang="fr-FR" dirty="0" smtClean="0"/>
              <a:t>professionnelle</a:t>
            </a:r>
            <a:endParaRPr lang="fr-FR" dirty="0"/>
          </a:p>
          <a:p>
            <a:pPr marL="285750" lvl="0" indent="-285750">
              <a:lnSpc>
                <a:spcPct val="106000"/>
              </a:lnSpc>
              <a:buFontTx/>
              <a:buChar char="-"/>
            </a:pPr>
            <a:r>
              <a:rPr lang="fr-FR" dirty="0" smtClean="0"/>
              <a:t>Ingénierie </a:t>
            </a:r>
            <a:r>
              <a:rPr lang="fr-FR" dirty="0"/>
              <a:t>financière de la formation : évolution des dispositifs (FNE, Pro A</a:t>
            </a:r>
            <a:r>
              <a:rPr lang="fr-FR" dirty="0" smtClean="0"/>
              <a:t>,…)</a:t>
            </a:r>
            <a:endParaRPr lang="fr-FR" dirty="0"/>
          </a:p>
          <a:p>
            <a:pPr marL="285750" lvl="0" indent="-285750">
              <a:lnSpc>
                <a:spcPct val="106000"/>
              </a:lnSpc>
              <a:buFontTx/>
              <a:buChar char="-"/>
            </a:pPr>
            <a:r>
              <a:rPr lang="fr-FR" dirty="0" smtClean="0"/>
              <a:t>Dispositifs </a:t>
            </a:r>
            <a:r>
              <a:rPr lang="fr-FR" dirty="0"/>
              <a:t>d’appui conseil (RH, RSE, digital</a:t>
            </a:r>
            <a:r>
              <a:rPr lang="fr-FR" dirty="0" smtClean="0"/>
              <a:t>)</a:t>
            </a:r>
          </a:p>
          <a:p>
            <a:r>
              <a:rPr lang="fr-FR" dirty="0" smtClean="0"/>
              <a:t> </a:t>
            </a:r>
            <a:r>
              <a:rPr lang="fr-FR" dirty="0"/>
              <a:t>Intervention d’</a:t>
            </a:r>
            <a:r>
              <a:rPr lang="fr-FR" b="1" dirty="0"/>
              <a:t>Isabelle PINET</a:t>
            </a:r>
            <a:r>
              <a:rPr lang="fr-FR" dirty="0"/>
              <a:t> &amp; </a:t>
            </a:r>
            <a:r>
              <a:rPr lang="fr-FR" b="1" dirty="0"/>
              <a:t>Marylou TISSOT</a:t>
            </a:r>
            <a:r>
              <a:rPr lang="fr-FR" dirty="0"/>
              <a:t> de l’</a:t>
            </a:r>
            <a:r>
              <a:rPr lang="fr-FR" b="1" dirty="0"/>
              <a:t>AFDAS</a:t>
            </a:r>
            <a:endParaRPr lang="fr-FR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186" y="76366"/>
            <a:ext cx="2456152" cy="10281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4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1" y="574904"/>
            <a:ext cx="10818466" cy="8370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ORGANISATION DE LA MISSION FORMATION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0CE4E44-0E8E-487B-85A6-758FB0910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7192" y="3126726"/>
            <a:ext cx="2743200" cy="92449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8358" y="1259533"/>
            <a:ext cx="2456152" cy="1028157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626307" y="2652515"/>
            <a:ext cx="2374085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Membre du collectif </a:t>
            </a:r>
            <a:endParaRPr lang="fr-FR" b="1" dirty="0"/>
          </a:p>
        </p:txBody>
      </p:sp>
      <p:grpSp>
        <p:nvGrpSpPr>
          <p:cNvPr id="13" name="Groupe 12"/>
          <p:cNvGrpSpPr/>
          <p:nvPr/>
        </p:nvGrpSpPr>
        <p:grpSpPr>
          <a:xfrm>
            <a:off x="354314" y="3205489"/>
            <a:ext cx="5150225" cy="2359287"/>
            <a:chOff x="457201" y="2837181"/>
            <a:chExt cx="5150225" cy="2359287"/>
          </a:xfrm>
        </p:grpSpPr>
        <p:sp>
          <p:nvSpPr>
            <p:cNvPr id="7" name="ZoneTexte 6"/>
            <p:cNvSpPr txBox="1"/>
            <p:nvPr/>
          </p:nvSpPr>
          <p:spPr>
            <a:xfrm>
              <a:off x="457201" y="2837181"/>
              <a:ext cx="51502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Organisme de formation </a:t>
              </a:r>
            </a:p>
            <a:p>
              <a:pPr algn="ctr"/>
              <a:r>
                <a:rPr lang="fr-FR" b="1" dirty="0" smtClean="0"/>
                <a:t>déclaré n</a:t>
              </a:r>
              <a:r>
                <a:rPr lang="fr-FR" b="1" dirty="0"/>
                <a:t>° 84730214473</a:t>
              </a:r>
            </a:p>
            <a:p>
              <a:pPr algn="ctr"/>
              <a:r>
                <a:rPr lang="fr-FR" b="1" dirty="0" smtClean="0"/>
                <a:t>auprès du Préfet de la Région Auvergne Rhône Alpes  </a:t>
              </a:r>
              <a:endParaRPr lang="fr-FR" dirty="0"/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6177" y="3760511"/>
              <a:ext cx="1932272" cy="1030139"/>
            </a:xfrm>
            <a:prstGeom prst="rect">
              <a:avLst/>
            </a:prstGeom>
          </p:spPr>
        </p:pic>
        <p:sp>
          <p:nvSpPr>
            <p:cNvPr id="9" name="ZoneTexte 8"/>
            <p:cNvSpPr txBox="1"/>
            <p:nvPr/>
          </p:nvSpPr>
          <p:spPr>
            <a:xfrm>
              <a:off x="1296765" y="4673248"/>
              <a:ext cx="3281082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La certification a été délivrée pour la catégorie d’actions de formations</a:t>
              </a:r>
              <a:endParaRPr lang="fr-FR" sz="1400" b="1" dirty="0"/>
            </a:p>
          </p:txBody>
        </p:sp>
      </p:grpSp>
      <p:sp>
        <p:nvSpPr>
          <p:cNvPr id="10" name="Flèche vers le bas 9"/>
          <p:cNvSpPr/>
          <p:nvPr/>
        </p:nvSpPr>
        <p:spPr>
          <a:xfrm rot="18465201">
            <a:off x="6500761" y="2559506"/>
            <a:ext cx="591671" cy="618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2935956">
            <a:off x="4807429" y="2545138"/>
            <a:ext cx="552806" cy="634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7672245" y="4084856"/>
            <a:ext cx="3913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/>
              <a:t>Auvergne-Rhône-Alpes Tourisme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Ain Tourisme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Ardèche Tourisme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Cantal Destination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Drome Tourisme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FDOT 38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FDOTSI 42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OT73 Savoie Mont Blanc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466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1" y="574904"/>
            <a:ext cx="10818466" cy="8370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ORGANISATION DE LA MISSION FORMATION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0CE4E44-0E8E-487B-85A6-758FB0910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7192" y="2629441"/>
            <a:ext cx="2743200" cy="92449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8358" y="1259533"/>
            <a:ext cx="2456152" cy="1028157"/>
          </a:xfrm>
          <a:prstGeom prst="rect">
            <a:avLst/>
          </a:prstGeom>
        </p:spPr>
      </p:pic>
      <p:sp>
        <p:nvSpPr>
          <p:cNvPr id="10" name="Flèche vers le bas 9"/>
          <p:cNvSpPr/>
          <p:nvPr/>
        </p:nvSpPr>
        <p:spPr>
          <a:xfrm rot="18465201">
            <a:off x="6500761" y="2559506"/>
            <a:ext cx="591671" cy="618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2935956">
            <a:off x="4807429" y="2545138"/>
            <a:ext cx="552806" cy="634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796596" y="3622123"/>
            <a:ext cx="50366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/>
              <a:t>Une offre de formation collective régionale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+ 100 formations en 2022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15 domaines de compétence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28 nouvelles formations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+ 80 intervenants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32% formations à distance 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3 formations </a:t>
            </a:r>
            <a:r>
              <a:rPr lang="fr-FR" b="1" dirty="0" err="1" smtClean="0"/>
              <a:t>certifiantes</a:t>
            </a:r>
            <a:r>
              <a:rPr lang="fr-FR" b="1" dirty="0" smtClean="0"/>
              <a:t> (+2)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4 RDV Chroniques de pros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Newsletters</a:t>
            </a:r>
          </a:p>
          <a:p>
            <a:pPr marL="285750" indent="-285750">
              <a:buFontTx/>
              <a:buChar char="-"/>
            </a:pP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100970" y="3622123"/>
            <a:ext cx="50366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/>
              <a:t>Un interlocuteur de proximité pour des formations sur mesure, en inter ou en intra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Une souplesse de fonctionnement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Des coûts de formation maîtrisés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Des formations pour l’OT et pour son réseau de partenaires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Elaboration des plans de développement des compétences des acteurs du tourisme des territoires en partenariat avec AGATE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930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8042" y="121605"/>
            <a:ext cx="9144000" cy="97031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0070C0"/>
                </a:solidFill>
              </a:rPr>
              <a:t>Les </a:t>
            </a:r>
            <a:r>
              <a:rPr lang="fr-FR" sz="4800" b="1" dirty="0" smtClean="0">
                <a:solidFill>
                  <a:srgbClr val="0070C0"/>
                </a:solidFill>
              </a:rPr>
              <a:t>Formations inter</a:t>
            </a:r>
            <a:endParaRPr lang="fr-FR" sz="4800" b="1" dirty="0">
              <a:solidFill>
                <a:srgbClr val="0070C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172B36A-23AA-4F3B-BAF2-F0CFD3B608AC}"/>
              </a:ext>
            </a:extLst>
          </p:cNvPr>
          <p:cNvSpPr txBox="1"/>
          <p:nvPr/>
        </p:nvSpPr>
        <p:spPr>
          <a:xfrm>
            <a:off x="544917" y="1091924"/>
            <a:ext cx="10511073" cy="233910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dirty="0">
                <a:cs typeface="Calibri"/>
              </a:rPr>
              <a:t> 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Offre de formation Trajectoires Tourisme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2022</a:t>
            </a:r>
            <a:endParaRPr lang="fr-FR" sz="24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dirty="0">
                <a:ea typeface="+mn-lt"/>
                <a:cs typeface="+mn-lt"/>
              </a:rPr>
              <a:t> - </a:t>
            </a:r>
            <a:r>
              <a:rPr lang="fr-FR" sz="2000" dirty="0" smtClean="0">
                <a:ea typeface="+mn-lt"/>
                <a:cs typeface="+mn-lt"/>
              </a:rPr>
              <a:t>   </a:t>
            </a:r>
            <a:r>
              <a:rPr lang="fr-FR" sz="2000" b="1" dirty="0" smtClean="0">
                <a:ea typeface="+mn-lt"/>
                <a:cs typeface="+mn-lt"/>
              </a:rPr>
              <a:t>En ligne sur </a:t>
            </a:r>
            <a:r>
              <a:rPr lang="fr-FR" sz="2000" b="1" dirty="0" smtClean="0">
                <a:ea typeface="+mn-lt"/>
                <a:cs typeface="+mn-lt"/>
                <a:hlinkClick r:id="rId4"/>
              </a:rPr>
              <a:t>www.trajectoires-tourisme.com</a:t>
            </a:r>
            <a:endParaRPr lang="fr-FR" sz="2000" b="1" dirty="0" smtClean="0">
              <a:ea typeface="+mn-lt"/>
              <a:cs typeface="+mn-lt"/>
            </a:endParaRPr>
          </a:p>
          <a:p>
            <a:pPr marL="342900" indent="-342900">
              <a:buFontTx/>
              <a:buChar char="-"/>
            </a:pPr>
            <a:r>
              <a:rPr lang="fr-FR" sz="2000" b="1" dirty="0" smtClean="0">
                <a:ea typeface="+mn-lt"/>
                <a:cs typeface="+mn-lt"/>
              </a:rPr>
              <a:t>Catalogue </a:t>
            </a:r>
            <a:r>
              <a:rPr lang="fr-FR" sz="2000" dirty="0" smtClean="0">
                <a:ea typeface="+mn-lt"/>
                <a:cs typeface="+mn-lt"/>
              </a:rPr>
              <a:t> à disposition</a:t>
            </a:r>
          </a:p>
          <a:p>
            <a:pPr marL="285750" indent="-285750">
              <a:buFontTx/>
              <a:buChar char="-"/>
            </a:pPr>
            <a:r>
              <a:rPr lang="fr-FR" sz="2000" b="1" dirty="0" smtClean="0">
                <a:ea typeface="+mn-lt"/>
                <a:cs typeface="+mn-lt"/>
              </a:rPr>
              <a:t>15 Domaines de compétence</a:t>
            </a:r>
            <a:endParaRPr lang="fr-FR" b="1" dirty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r>
              <a:rPr lang="fr-FR" sz="2000" b="1" dirty="0" smtClean="0">
                <a:ea typeface="+mn-lt"/>
                <a:cs typeface="+mn-lt"/>
              </a:rPr>
              <a:t>30 sessions </a:t>
            </a:r>
            <a:r>
              <a:rPr lang="fr-FR" sz="2000" dirty="0" smtClean="0">
                <a:ea typeface="+mn-lt"/>
                <a:cs typeface="+mn-lt"/>
              </a:rPr>
              <a:t>en présentiel programmées en Savoie</a:t>
            </a:r>
            <a:endParaRPr lang="fr-FR" dirty="0">
              <a:ea typeface="+mn-lt"/>
              <a:cs typeface="+mn-lt"/>
            </a:endParaRPr>
          </a:p>
          <a:p>
            <a:endParaRPr lang="fr-FR" dirty="0">
              <a:ea typeface="+mn-lt"/>
              <a:cs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74059" y="3886200"/>
            <a:ext cx="4034117" cy="20313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ea typeface="+mn-lt"/>
                <a:cs typeface="+mn-lt"/>
              </a:rPr>
              <a:t>- Accueil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smtClean="0">
                <a:ea typeface="+mn-lt"/>
                <a:cs typeface="+mn-lt"/>
              </a:rPr>
              <a:t/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Apidae</a:t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Clientèles touristiques</a:t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Communication </a:t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Conception </a:t>
            </a:r>
            <a:r>
              <a:rPr lang="fr-FR" dirty="0">
                <a:ea typeface="+mn-lt"/>
                <a:cs typeface="+mn-lt"/>
              </a:rPr>
              <a:t>et marketing </a:t>
            </a:r>
            <a:r>
              <a:rPr lang="fr-FR" dirty="0" smtClean="0">
                <a:ea typeface="+mn-lt"/>
                <a:cs typeface="+mn-lt"/>
              </a:rPr>
              <a:t>produits </a:t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Développement commercial </a:t>
            </a:r>
            <a:br>
              <a:rPr lang="fr-FR" dirty="0" smtClean="0">
                <a:ea typeface="+mn-lt"/>
                <a:cs typeface="+mn-lt"/>
              </a:rPr>
            </a:br>
            <a:r>
              <a:rPr lang="fr-FR" dirty="0" smtClean="0">
                <a:ea typeface="+mn-lt"/>
                <a:cs typeface="+mn-lt"/>
              </a:rPr>
              <a:t>- Efficacité professionnelle</a:t>
            </a:r>
          </a:p>
        </p:txBody>
      </p:sp>
      <p:sp>
        <p:nvSpPr>
          <p:cNvPr id="7" name="Rectangle 6"/>
          <p:cNvSpPr/>
          <p:nvPr/>
        </p:nvSpPr>
        <p:spPr>
          <a:xfrm>
            <a:off x="5616388" y="3886200"/>
            <a:ext cx="5439602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>
                <a:ea typeface="+mn-lt"/>
                <a:cs typeface="+mn-lt"/>
              </a:rPr>
              <a:t>- Juridique </a:t>
            </a:r>
            <a:r>
              <a:rPr lang="fr-FR" dirty="0">
                <a:ea typeface="+mn-lt"/>
                <a:cs typeface="+mn-lt"/>
              </a:rPr>
              <a:t>comptable fiscal</a:t>
            </a:r>
            <a:endParaRPr lang="fr-FR" dirty="0"/>
          </a:p>
          <a:p>
            <a:r>
              <a:rPr lang="fr-FR" dirty="0" smtClean="0">
                <a:ea typeface="+mn-lt"/>
                <a:cs typeface="+mn-lt"/>
              </a:rPr>
              <a:t>- Langues</a:t>
            </a:r>
          </a:p>
          <a:p>
            <a:r>
              <a:rPr lang="fr-FR" dirty="0" smtClean="0">
                <a:ea typeface="+mn-lt"/>
                <a:cs typeface="+mn-lt"/>
              </a:rPr>
              <a:t>- Management</a:t>
            </a:r>
          </a:p>
          <a:p>
            <a:r>
              <a:rPr lang="fr-FR" dirty="0" smtClean="0">
                <a:ea typeface="+mn-lt"/>
                <a:cs typeface="+mn-lt"/>
              </a:rPr>
              <a:t>- Outils </a:t>
            </a:r>
            <a:r>
              <a:rPr lang="fr-FR" dirty="0">
                <a:ea typeface="+mn-lt"/>
                <a:cs typeface="+mn-lt"/>
              </a:rPr>
              <a:t>et </a:t>
            </a:r>
            <a:r>
              <a:rPr lang="fr-FR" dirty="0" smtClean="0">
                <a:ea typeface="+mn-lt"/>
                <a:cs typeface="+mn-lt"/>
              </a:rPr>
              <a:t>techniques</a:t>
            </a:r>
          </a:p>
          <a:p>
            <a:r>
              <a:rPr lang="fr-FR" dirty="0" smtClean="0">
                <a:ea typeface="+mn-lt"/>
                <a:cs typeface="+mn-lt"/>
              </a:rPr>
              <a:t>- Qualité </a:t>
            </a:r>
            <a:r>
              <a:rPr lang="fr-FR" dirty="0">
                <a:ea typeface="+mn-lt"/>
                <a:cs typeface="+mn-lt"/>
              </a:rPr>
              <a:t>classement et </a:t>
            </a:r>
            <a:r>
              <a:rPr lang="fr-FR" dirty="0" smtClean="0">
                <a:ea typeface="+mn-lt"/>
                <a:cs typeface="+mn-lt"/>
              </a:rPr>
              <a:t>labels</a:t>
            </a:r>
          </a:p>
          <a:p>
            <a:r>
              <a:rPr lang="fr-FR" dirty="0" smtClean="0">
                <a:ea typeface="+mn-lt"/>
                <a:cs typeface="+mn-lt"/>
              </a:rPr>
              <a:t>- Ressources humaines </a:t>
            </a:r>
          </a:p>
          <a:p>
            <a:r>
              <a:rPr lang="fr-FR" dirty="0" smtClean="0">
                <a:ea typeface="+mn-lt"/>
                <a:cs typeface="+mn-lt"/>
              </a:rPr>
              <a:t>- Stratégie </a:t>
            </a:r>
            <a:r>
              <a:rPr lang="fr-FR" dirty="0">
                <a:ea typeface="+mn-lt"/>
                <a:cs typeface="+mn-lt"/>
              </a:rPr>
              <a:t>&amp; marketing de destination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99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8042" y="121605"/>
            <a:ext cx="9144000" cy="97031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0070C0"/>
                </a:solidFill>
              </a:rPr>
              <a:t>Les </a:t>
            </a:r>
            <a:r>
              <a:rPr lang="fr-FR" sz="4800" b="1" dirty="0" smtClean="0">
                <a:solidFill>
                  <a:srgbClr val="0070C0"/>
                </a:solidFill>
              </a:rPr>
              <a:t>Formations sur mesure</a:t>
            </a:r>
            <a:endParaRPr lang="fr-FR" sz="4800" b="1" dirty="0">
              <a:solidFill>
                <a:srgbClr val="0070C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172B36A-23AA-4F3B-BAF2-F0CFD3B608AC}"/>
              </a:ext>
            </a:extLst>
          </p:cNvPr>
          <p:cNvSpPr txBox="1"/>
          <p:nvPr/>
        </p:nvSpPr>
        <p:spPr>
          <a:xfrm>
            <a:off x="544917" y="1091924"/>
            <a:ext cx="10511073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dirty="0" smtClean="0">
                <a:cs typeface="Calibri"/>
              </a:rPr>
              <a:t>Quelques exemples de formations sur mesure en intra OT73 Savoie Mont Blanc:</a:t>
            </a:r>
          </a:p>
          <a:p>
            <a:r>
              <a:rPr lang="fr-FR" b="1" dirty="0" smtClean="0">
                <a:ea typeface="+mn-lt"/>
                <a:cs typeface="Calibri"/>
              </a:rPr>
              <a:t>- Parcours coach de destination:</a:t>
            </a:r>
            <a:endParaRPr lang="fr-FR" sz="2400" dirty="0" smtClean="0">
              <a:ea typeface="+mn-lt"/>
              <a:cs typeface="Calibri"/>
            </a:endParaRPr>
          </a:p>
          <a:p>
            <a:pPr marL="742950" lvl="1" indent="-285750">
              <a:buFontTx/>
              <a:buChar char="-"/>
            </a:pPr>
            <a:r>
              <a:rPr lang="fr-FR" dirty="0" smtClean="0">
                <a:ea typeface="+mn-lt"/>
                <a:cs typeface="Calibri"/>
              </a:rPr>
              <a:t>Faire le bilan de sa posture et développer une attitude pro active de conseil en séjour pour mieux « vendre » sa destination (adapté au positionnement et aux valeurs de la destination)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ea typeface="+mn-lt"/>
                <a:cs typeface="Calibri"/>
              </a:rPr>
              <a:t>Appréhender les clients mécontents et gérer les situations conflictuelles</a:t>
            </a:r>
          </a:p>
          <a:p>
            <a:pPr lvl="1"/>
            <a:endParaRPr lang="fr-FR" dirty="0" smtClean="0">
              <a:ea typeface="+mn-lt"/>
              <a:cs typeface="Calibri"/>
            </a:endParaRPr>
          </a:p>
          <a:p>
            <a:r>
              <a:rPr lang="fr-FR" b="1" dirty="0" smtClean="0">
                <a:ea typeface="+mn-lt"/>
                <a:cs typeface="Calibri"/>
              </a:rPr>
              <a:t>- Conseiller le public randonneur</a:t>
            </a:r>
            <a:r>
              <a:rPr lang="fr-FR" dirty="0" smtClean="0">
                <a:ea typeface="+mn-lt"/>
                <a:cs typeface="Calibri"/>
              </a:rPr>
              <a:t>: 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ea typeface="+mn-lt"/>
                <a:cs typeface="Calibri"/>
              </a:rPr>
              <a:t>formation en immersion, adaptée aux outils d’information (cartes, applis…) et à l’offre de randonnée du site, visant à développer sa capacité à mieux identifier le profil de randonneur et savoir promouvoir les randonnées adaptées</a:t>
            </a:r>
          </a:p>
          <a:p>
            <a:pPr marL="742950" lvl="1" indent="-285750">
              <a:buFontTx/>
              <a:buChar char="-"/>
            </a:pPr>
            <a:endParaRPr lang="fr-FR" dirty="0">
              <a:ea typeface="+mn-lt"/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fr-FR" b="1" dirty="0" smtClean="0">
                <a:ea typeface="+mn-lt"/>
                <a:cs typeface="Calibri"/>
              </a:rPr>
              <a:t>Qualifier l’offre de randonnée dans Apidae</a:t>
            </a:r>
          </a:p>
          <a:p>
            <a:pPr lvl="1"/>
            <a:r>
              <a:rPr lang="fr-FR" dirty="0" smtClean="0">
                <a:ea typeface="+mn-lt"/>
                <a:cs typeface="Calibri"/>
              </a:rPr>
              <a:t>En lien avec la politique départementale soutenue par l’Agence Savoie Mont Blanc, formation visant à qualifier l’offre de randonnée selon le modèle de saisie Apidae, (référencement, segmentation, </a:t>
            </a:r>
            <a:r>
              <a:rPr lang="fr-FR" dirty="0" err="1" smtClean="0">
                <a:ea typeface="+mn-lt"/>
                <a:cs typeface="Calibri"/>
              </a:rPr>
              <a:t>critérisation</a:t>
            </a:r>
            <a:r>
              <a:rPr lang="fr-FR" dirty="0" smtClean="0">
                <a:ea typeface="+mn-lt"/>
                <a:cs typeface="Calibri"/>
              </a:rPr>
              <a:t>) et développer ses qualités rédactionnelles pour décrire les </a:t>
            </a:r>
            <a:r>
              <a:rPr lang="fr-FR" dirty="0" err="1" smtClean="0">
                <a:ea typeface="+mn-lt"/>
                <a:cs typeface="Calibri"/>
              </a:rPr>
              <a:t>randos</a:t>
            </a:r>
            <a:r>
              <a:rPr lang="fr-FR" dirty="0" smtClean="0">
                <a:ea typeface="+mn-lt"/>
                <a:cs typeface="Calibri"/>
              </a:rPr>
              <a:t> sous l’angle de l’expérience client</a:t>
            </a:r>
            <a:endParaRPr lang="fr-FR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046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8042" y="121605"/>
            <a:ext cx="9144000" cy="97031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0070C0"/>
                </a:solidFill>
              </a:rPr>
              <a:t>Les </a:t>
            </a:r>
            <a:r>
              <a:rPr lang="fr-FR" sz="4800" b="1" dirty="0" smtClean="0">
                <a:solidFill>
                  <a:srgbClr val="0070C0"/>
                </a:solidFill>
              </a:rPr>
              <a:t>Formations sur mesure</a:t>
            </a:r>
            <a:endParaRPr lang="fr-FR" sz="4800" b="1" dirty="0">
              <a:solidFill>
                <a:srgbClr val="0070C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172B36A-23AA-4F3B-BAF2-F0CFD3B608AC}"/>
              </a:ext>
            </a:extLst>
          </p:cNvPr>
          <p:cNvSpPr txBox="1"/>
          <p:nvPr/>
        </p:nvSpPr>
        <p:spPr>
          <a:xfrm>
            <a:off x="544917" y="1091924"/>
            <a:ext cx="10511073" cy="523220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dirty="0" smtClean="0">
                <a:cs typeface="Calibri"/>
              </a:rPr>
              <a:t>Quelques exemples de formations sur mesure inter / intra OT73 Savoie Mont Blanc</a:t>
            </a:r>
          </a:p>
          <a:p>
            <a:endParaRPr lang="fr-FR" sz="2400" dirty="0" smtClean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fr-FR" sz="2000" b="1" dirty="0" smtClean="0">
                <a:ea typeface="+mn-lt"/>
                <a:cs typeface="Calibri"/>
              </a:rPr>
              <a:t>Gérer et optimiser le planning de ses équipes</a:t>
            </a:r>
          </a:p>
          <a:p>
            <a:pPr lvl="1"/>
            <a:r>
              <a:rPr lang="fr-FR" dirty="0" smtClean="0">
                <a:ea typeface="+mn-lt"/>
                <a:cs typeface="Calibri"/>
              </a:rPr>
              <a:t>Objectif: </a:t>
            </a:r>
            <a:r>
              <a:rPr lang="fr-FR" dirty="0" smtClean="0"/>
              <a:t>d’optimiser </a:t>
            </a:r>
            <a:r>
              <a:rPr lang="fr-FR" dirty="0"/>
              <a:t>la gestion des plannings de travail et de récupération en gardant la maîtrise budgétaire et dans le respect des dispositions légales et </a:t>
            </a:r>
            <a:r>
              <a:rPr lang="fr-FR" dirty="0" smtClean="0"/>
              <a:t>conventionnelles</a:t>
            </a:r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sz="2000" b="1" dirty="0" smtClean="0">
                <a:ea typeface="+mn-lt"/>
                <a:cs typeface="+mn-lt"/>
              </a:rPr>
              <a:t>Mettre en place un accord d’entreprise dans son OT</a:t>
            </a:r>
          </a:p>
          <a:p>
            <a:pPr marL="285750" indent="-285750">
              <a:buFontTx/>
              <a:buChar char="-"/>
            </a:pPr>
            <a:endParaRPr lang="fr-FR" b="1" dirty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r>
              <a:rPr lang="fr-FR" sz="2000" b="1" dirty="0"/>
              <a:t>Formation d'initiation à la gestion du </a:t>
            </a:r>
            <a:r>
              <a:rPr lang="fr-FR" sz="2000" b="1" dirty="0" smtClean="0"/>
              <a:t>temps</a:t>
            </a:r>
          </a:p>
          <a:p>
            <a:pPr marL="742950" lvl="1" indent="-285750">
              <a:buFontTx/>
              <a:buChar char="-"/>
            </a:pPr>
            <a:r>
              <a:rPr lang="fr-FR" sz="2000" dirty="0" smtClean="0">
                <a:ea typeface="+mn-lt"/>
                <a:cs typeface="+mn-lt"/>
              </a:rPr>
              <a:t>Visio 3h</a:t>
            </a:r>
            <a:r>
              <a:rPr lang="fr-FR" sz="2000" b="1" dirty="0" smtClean="0">
                <a:ea typeface="+mn-lt"/>
                <a:cs typeface="+mn-lt"/>
              </a:rPr>
              <a:t>: </a:t>
            </a:r>
            <a:r>
              <a:rPr lang="fr-FR" sz="2000" dirty="0"/>
              <a:t>sensibilisation des individus aux enjeux de la gestion du temps et aux impacts sur leur quotidien individuel et collectif</a:t>
            </a:r>
            <a:endParaRPr lang="fr-FR" sz="2000" b="1" dirty="0" smtClean="0">
              <a:ea typeface="+mn-lt"/>
              <a:cs typeface="+mn-lt"/>
            </a:endParaRPr>
          </a:p>
          <a:p>
            <a:endParaRPr lang="fr-FR" b="1" dirty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r>
              <a:rPr lang="fr-FR" sz="2000" b="1" dirty="0" smtClean="0"/>
              <a:t>Formation: Bien-être </a:t>
            </a:r>
            <a:r>
              <a:rPr lang="fr-FR" sz="2000" b="1" dirty="0"/>
              <a:t>au travail et gestion du </a:t>
            </a:r>
            <a:r>
              <a:rPr lang="fr-FR" sz="2000" b="1" dirty="0" err="1" smtClean="0"/>
              <a:t>multi-tâches</a:t>
            </a:r>
            <a:endParaRPr lang="fr-FR" sz="2000" b="1" dirty="0" smtClean="0"/>
          </a:p>
          <a:p>
            <a:pPr marL="285750" indent="-285750">
              <a:buFontTx/>
              <a:buChar char="-"/>
            </a:pPr>
            <a:endParaRPr lang="fr-FR" sz="2000" b="1" dirty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r>
              <a:rPr lang="fr-FR" sz="2000" b="1" dirty="0" smtClean="0"/>
              <a:t>Formation: Reconquérir </a:t>
            </a:r>
            <a:r>
              <a:rPr lang="fr-FR" sz="2000" b="1" dirty="0"/>
              <a:t>la satisfaction cliente et partenaires par la gestion du temps en équipe</a:t>
            </a:r>
            <a:endParaRPr lang="fr-FR" sz="2000" b="1" dirty="0" smtClean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endParaRPr lang="fr-FR" b="1" dirty="0">
              <a:ea typeface="+mn-lt"/>
              <a:cs typeface="+mn-lt"/>
            </a:endParaRPr>
          </a:p>
          <a:p>
            <a:pPr marL="285750" indent="-285750">
              <a:buFontTx/>
              <a:buChar char="-"/>
            </a:pPr>
            <a:endParaRPr lang="fr-FR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17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8042" y="121605"/>
            <a:ext cx="9144000" cy="14542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4800" b="1">
                <a:solidFill>
                  <a:srgbClr val="0070C0"/>
                </a:solidFill>
              </a:rPr>
              <a:t>Les plans de développement des compétences </a:t>
            </a:r>
            <a:r>
              <a:rPr lang="fr-FR" sz="3200" b="1">
                <a:solidFill>
                  <a:srgbClr val="0070C0"/>
                </a:solidFill>
                <a:cs typeface="Calibri"/>
              </a:rPr>
              <a:t>(PITEM MITO)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172B36A-23AA-4F3B-BAF2-F0CFD3B608AC}"/>
              </a:ext>
            </a:extLst>
          </p:cNvPr>
          <p:cNvSpPr txBox="1"/>
          <p:nvPr/>
        </p:nvSpPr>
        <p:spPr>
          <a:xfrm>
            <a:off x="1197917" y="1581993"/>
            <a:ext cx="9993721" cy="40626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fr-FR" dirty="0">
              <a:ea typeface="+mn-lt"/>
              <a:cs typeface="+mn-lt"/>
            </a:endParaRPr>
          </a:p>
          <a:p>
            <a:r>
              <a:rPr lang="fr-FR" sz="2400" dirty="0">
                <a:ea typeface="+mn-lt"/>
                <a:cs typeface="+mn-lt"/>
              </a:rPr>
              <a:t>Dans le cadre du programme </a:t>
            </a:r>
            <a:r>
              <a:rPr lang="fr-FR" sz="2400" b="1" dirty="0">
                <a:ea typeface="+mn-lt"/>
                <a:cs typeface="+mn-lt"/>
              </a:rPr>
              <a:t>INTERREG ALCOTRA</a:t>
            </a:r>
            <a:r>
              <a:rPr lang="fr-FR" sz="2400" dirty="0">
                <a:ea typeface="+mn-lt"/>
                <a:cs typeface="+mn-lt"/>
              </a:rPr>
              <a:t> le </a:t>
            </a:r>
            <a:r>
              <a:rPr lang="fr-FR" sz="2400" b="1" dirty="0">
                <a:ea typeface="+mn-lt"/>
                <a:cs typeface="+mn-lt"/>
              </a:rPr>
              <a:t>CD73</a:t>
            </a:r>
            <a:r>
              <a:rPr lang="fr-FR" sz="2400" dirty="0">
                <a:ea typeface="+mn-lt"/>
                <a:cs typeface="+mn-lt"/>
              </a:rPr>
              <a:t> partenaire de la </a:t>
            </a:r>
            <a:r>
              <a:rPr lang="fr-FR" sz="2400" b="1" dirty="0">
                <a:ea typeface="+mn-lt"/>
                <a:cs typeface="+mn-lt"/>
              </a:rPr>
              <a:t>Région AURA</a:t>
            </a:r>
            <a:r>
              <a:rPr lang="fr-FR" sz="2400" dirty="0">
                <a:ea typeface="+mn-lt"/>
                <a:cs typeface="+mn-lt"/>
              </a:rPr>
              <a:t> a délégué à l'</a:t>
            </a:r>
            <a:r>
              <a:rPr lang="fr-FR" sz="2400" b="1" dirty="0">
                <a:ea typeface="+mn-lt"/>
                <a:cs typeface="+mn-lt"/>
              </a:rPr>
              <a:t>Agence AGATE</a:t>
            </a:r>
            <a:r>
              <a:rPr lang="fr-FR" sz="2400" dirty="0">
                <a:ea typeface="+mn-lt"/>
                <a:cs typeface="+mn-lt"/>
              </a:rPr>
              <a:t> la conduite du dispositif MITO (Modèle Intégré pour le Tourisme </a:t>
            </a:r>
            <a:r>
              <a:rPr lang="fr-FR" sz="2400" dirty="0" err="1">
                <a:ea typeface="+mn-lt"/>
                <a:cs typeface="+mn-lt"/>
              </a:rPr>
              <a:t>Outdoor</a:t>
            </a:r>
            <a:r>
              <a:rPr lang="fr-FR" sz="2400" dirty="0">
                <a:ea typeface="+mn-lt"/>
                <a:cs typeface="+mn-lt"/>
              </a:rPr>
              <a:t>)   </a:t>
            </a:r>
            <a:endParaRPr lang="fr-FR" dirty="0">
              <a:ea typeface="+mn-lt"/>
              <a:cs typeface="+mn-lt"/>
            </a:endParaRPr>
          </a:p>
          <a:p>
            <a:r>
              <a:rPr lang="fr-FR" sz="2400" b="1" dirty="0">
                <a:cs typeface="Calibri"/>
              </a:rPr>
              <a:t>AGATE</a:t>
            </a:r>
            <a:r>
              <a:rPr lang="fr-FR" sz="2400" dirty="0">
                <a:cs typeface="Calibri"/>
              </a:rPr>
              <a:t> a contracté avec </a:t>
            </a:r>
            <a:r>
              <a:rPr lang="fr-FR" sz="2400" b="1" dirty="0">
                <a:cs typeface="Calibri"/>
              </a:rPr>
              <a:t>OT73SMB</a:t>
            </a:r>
            <a:r>
              <a:rPr lang="fr-FR" sz="2400" dirty="0">
                <a:cs typeface="Calibri"/>
              </a:rPr>
              <a:t> pour l'élaboration du plan de montée en compétences des acteurs touristiques de la destination</a:t>
            </a:r>
          </a:p>
          <a:p>
            <a:r>
              <a:rPr lang="fr-FR" sz="2400" dirty="0">
                <a:cs typeface="Calibri"/>
              </a:rPr>
              <a:t>5 missions territoriales portées par les CC </a:t>
            </a:r>
          </a:p>
          <a:p>
            <a:r>
              <a:rPr lang="fr-FR" sz="2400" dirty="0">
                <a:cs typeface="Calibri"/>
              </a:rPr>
              <a:t>- Analyse du projet stratégique du territoire.</a:t>
            </a:r>
          </a:p>
          <a:p>
            <a:r>
              <a:rPr lang="fr-FR" sz="2400" dirty="0">
                <a:cs typeface="Calibri"/>
              </a:rPr>
              <a:t>- Identification des pratiques et besoins en compétences des acteurs du tourisme, au regard du projet stratégique</a:t>
            </a:r>
          </a:p>
          <a:p>
            <a:r>
              <a:rPr lang="fr-FR" sz="2400" dirty="0">
                <a:cs typeface="Calibri"/>
              </a:rPr>
              <a:t>- Elaboration du cahier des charges du plan de montée en </a:t>
            </a:r>
            <a:r>
              <a:rPr lang="fr-FR" sz="2400" dirty="0" smtClean="0">
                <a:cs typeface="Calibri"/>
              </a:rPr>
              <a:t>compétences</a:t>
            </a:r>
            <a:endParaRPr lang="fr-FR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3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8042" y="121605"/>
            <a:ext cx="9144000" cy="14542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4800" b="1">
                <a:solidFill>
                  <a:srgbClr val="0070C0"/>
                </a:solidFill>
              </a:rPr>
              <a:t>Les plans de développement des compétences </a:t>
            </a:r>
            <a:r>
              <a:rPr lang="fr-FR" sz="3200" b="1">
                <a:solidFill>
                  <a:srgbClr val="0070C0"/>
                </a:solidFill>
                <a:cs typeface="Calibri"/>
              </a:rPr>
              <a:t>(PITEM MITO)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172B36A-23AA-4F3B-BAF2-F0CFD3B608AC}"/>
              </a:ext>
            </a:extLst>
          </p:cNvPr>
          <p:cNvSpPr txBox="1"/>
          <p:nvPr/>
        </p:nvSpPr>
        <p:spPr>
          <a:xfrm>
            <a:off x="1657992" y="1625124"/>
            <a:ext cx="8484100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Maurienne Galibier</a:t>
            </a:r>
            <a:endParaRPr lang="fr-FR" sz="2400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1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CC,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4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OT</a:t>
            </a:r>
            <a:endParaRPr lang="fr-FR" sz="2400" dirty="0">
              <a:solidFill>
                <a:schemeClr val="accent1">
                  <a:lumMod val="75000"/>
                </a:schemeClr>
              </a:solidFill>
              <a:cs typeface="Calibri" panose="020F0502020204030204"/>
            </a:endParaRPr>
          </a:p>
          <a:p>
            <a:r>
              <a:rPr lang="fr-FR" dirty="0">
                <a:cs typeface="Calibri"/>
              </a:rPr>
              <a:t>Rédaction du Plan de Développement des Compétences, comprenant </a:t>
            </a:r>
            <a:r>
              <a:rPr lang="fr-FR" dirty="0" smtClean="0">
                <a:cs typeface="Calibri"/>
              </a:rPr>
              <a:t>15 </a:t>
            </a:r>
            <a:r>
              <a:rPr lang="fr-FR" dirty="0">
                <a:cs typeface="Calibri"/>
              </a:rPr>
              <a:t>actions de sensibilisation (ateliers, </a:t>
            </a:r>
            <a:r>
              <a:rPr lang="fr-FR" dirty="0" err="1">
                <a:cs typeface="Calibri"/>
              </a:rPr>
              <a:t>éductours</a:t>
            </a:r>
            <a:r>
              <a:rPr lang="fr-FR" dirty="0">
                <a:cs typeface="Calibri"/>
              </a:rPr>
              <a:t>, conférences, …) 21 actions de formation pour un budget estimatifs de 54.600 €. </a:t>
            </a:r>
            <a:endParaRPr lang="fr-FR" dirty="0">
              <a:solidFill>
                <a:srgbClr val="000000"/>
              </a:solidFill>
            </a:endParaRPr>
          </a:p>
          <a:p>
            <a:r>
              <a:rPr lang="fr-FR" sz="2400" dirty="0" err="1">
                <a:solidFill>
                  <a:schemeClr val="accent1">
                    <a:lumMod val="75000"/>
                  </a:schemeClr>
                </a:solidFill>
              </a:rPr>
              <a:t>Arlysère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 1 Agglo, 4 OT</a:t>
            </a:r>
            <a:endParaRPr lang="fr-FR" sz="24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fr-FR" dirty="0"/>
              <a:t>CC </a:t>
            </a:r>
            <a:r>
              <a:rPr lang="fr-FR" dirty="0" err="1"/>
              <a:t>Arlysère</a:t>
            </a:r>
            <a:r>
              <a:rPr lang="fr-FR" dirty="0"/>
              <a:t> ( Albertville, Val d'Arly, Les Saisies, </a:t>
            </a:r>
            <a:r>
              <a:rPr lang="fr-FR" dirty="0" err="1"/>
              <a:t>Arêches-Beaufort</a:t>
            </a:r>
            <a:r>
              <a:rPr lang="fr-FR" dirty="0"/>
              <a:t>)</a:t>
            </a:r>
            <a:endParaRPr lang="fr-FR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fr-FR" dirty="0"/>
              <a:t>24 actions de sensibilisation (conférences, ateliers, </a:t>
            </a:r>
            <a:r>
              <a:rPr lang="fr-FR" dirty="0" err="1"/>
              <a:t>éductours</a:t>
            </a:r>
            <a:r>
              <a:rPr lang="fr-FR" dirty="0"/>
              <a:t>…) 17 actions de formations / 58 opérations pour un total de  45 journées et un budget estimatif de 54.600 €</a:t>
            </a:r>
            <a:endParaRPr lang="fr-FR" sz="2400" dirty="0"/>
          </a:p>
          <a:p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Haute Maurienne Vanoise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dirty="0"/>
              <a:t>CC HMV / 1 OT</a:t>
            </a:r>
            <a:endParaRPr lang="fr-FR" dirty="0">
              <a:cs typeface="Calibri"/>
            </a:endParaRPr>
          </a:p>
          <a:p>
            <a:r>
              <a:rPr lang="fr-FR" dirty="0"/>
              <a:t>Etude préliminaire de la stratégie du territoire, faisant l’objet d’un contrat espace </a:t>
            </a:r>
            <a:r>
              <a:rPr lang="fr-FR" dirty="0" err="1"/>
              <a:t>valléen</a:t>
            </a:r>
            <a:endParaRPr lang="fr-FR" dirty="0"/>
          </a:p>
          <a:p>
            <a:r>
              <a:rPr lang="fr-FR" sz="2400" dirty="0">
                <a:cs typeface="Calibri"/>
              </a:rPr>
              <a:t> 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Cœur de Savoie </a:t>
            </a:r>
            <a:r>
              <a:rPr lang="fr-FR" sz="2400" dirty="0">
                <a:cs typeface="Calibri"/>
              </a:rPr>
              <a:t> </a:t>
            </a:r>
            <a:endParaRPr lang="fr-FR" sz="2400" dirty="0" smtClean="0">
              <a:cs typeface="Calibri"/>
            </a:endParaRPr>
          </a:p>
          <a:p>
            <a:r>
              <a:rPr lang="fr-FR" dirty="0"/>
              <a:t>Etude préliminaire de la stratégie du territoire</a:t>
            </a:r>
            <a:r>
              <a:rPr lang="fr-FR" dirty="0" smtClean="0">
                <a:cs typeface="Calibri"/>
              </a:rPr>
              <a:t> </a:t>
            </a:r>
            <a:r>
              <a:rPr lang="fr-FR" sz="2400" dirty="0">
                <a:cs typeface="Calibri"/>
              </a:rPr>
              <a:t>                              </a:t>
            </a:r>
          </a:p>
        </p:txBody>
      </p:sp>
    </p:spTree>
    <p:extLst>
      <p:ext uri="{BB962C8B-B14F-4D97-AF65-F5344CB8AC3E}">
        <p14:creationId xmlns:p14="http://schemas.microsoft.com/office/powerpoint/2010/main" val="29116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4570" y="337622"/>
            <a:ext cx="10515600" cy="820879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fr-FR" sz="4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CONTACT</a:t>
            </a:r>
            <a:endParaRPr lang="fr-FR" dirty="0"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5470" y="890601"/>
            <a:ext cx="10515600" cy="89598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 sz="2000" dirty="0">
              <a:cs typeface="Times New Roman"/>
            </a:endParaRPr>
          </a:p>
          <a:p>
            <a:pPr algn="ctr"/>
            <a:r>
              <a:rPr lang="fr-FR" sz="2000" dirty="0" smtClean="0">
                <a:cs typeface="Calibri"/>
              </a:rPr>
              <a:t>Votre contact Trajectoires Tourisme &amp; OT73 Savoie Mont Blanc:</a:t>
            </a:r>
          </a:p>
          <a:p>
            <a:endParaRPr lang="fr-FR" sz="2000" dirty="0">
              <a:cs typeface="Calibri"/>
            </a:endParaRPr>
          </a:p>
          <a:p>
            <a:endParaRPr lang="fr-FR" sz="2000" dirty="0">
              <a:cs typeface="Calibri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429BDB1-740E-4FD7-929D-2D3A331BF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0525"/>
            <a:ext cx="12192000" cy="417475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10436" y="1648087"/>
            <a:ext cx="50695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kumimoji="0" lang="fr-FR" altLang="fr-FR" sz="2000" b="1" i="0" u="none" strike="noStrike" cap="none" normalizeH="0" baseline="0" dirty="0" smtClean="0" bmk="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ric Lemaire</a:t>
            </a:r>
            <a:br>
              <a:rPr kumimoji="0" lang="fr-FR" altLang="fr-FR" sz="2000" b="1" i="0" u="none" strike="noStrike" cap="none" normalizeH="0" baseline="0" dirty="0" smtClean="0" bmk="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r-FR" altLang="fr-FR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</a:t>
            </a:r>
            <a:r>
              <a:rPr kumimoji="0" lang="fr-FR" altLang="fr-FR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mission professionnalisation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Image 1" descr="signature base hi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073" y="4107769"/>
            <a:ext cx="476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70283" y="2643074"/>
            <a:ext cx="294984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04 58 34 00 10</a:t>
            </a:r>
            <a:b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E-mail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e.lemaire@ot73smb.fr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Site web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fr-FR" altLang="fr-FR" sz="1600" b="0" i="0" u="none" strike="noStrike" cap="none" normalizeH="0" baseline="0" dirty="0" smtClean="0" bmk="_MailAutoSig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www.ot73mb.fr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9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CA 310120" id="{C2FF2779-0FB7-4090-96D5-8F958FA0BC16}" vid="{7FC4AD4A-3F2A-40CE-8E38-2C57ADF34C6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DD2ABE4A27B044B0423E57944890B8" ma:contentTypeVersion="13" ma:contentTypeDescription="Crée un document." ma:contentTypeScope="" ma:versionID="a1592e8ab4ddb8a8e982a234e1d292d2">
  <xsd:schema xmlns:xsd="http://www.w3.org/2001/XMLSchema" xmlns:xs="http://www.w3.org/2001/XMLSchema" xmlns:p="http://schemas.microsoft.com/office/2006/metadata/properties" xmlns:ns2="e3ea2b35-a11e-49f9-8541-752c0fc35212" xmlns:ns3="59a8ce0d-de3e-4f49-8740-e56d33c2e49c" targetNamespace="http://schemas.microsoft.com/office/2006/metadata/properties" ma:root="true" ma:fieldsID="2983d64b6f2834d3e9ae0cc2c60735de" ns2:_="" ns3:_="">
    <xsd:import namespace="e3ea2b35-a11e-49f9-8541-752c0fc35212"/>
    <xsd:import namespace="59a8ce0d-de3e-4f49-8740-e56d33c2e4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a2b35-a11e-49f9-8541-752c0fc35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8ce0d-de3e-4f49-8740-e56d33c2e4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0300F0-0239-4EA2-846E-B585E5CFDBB8}">
  <ds:schemaRefs>
    <ds:schemaRef ds:uri="59a8ce0d-de3e-4f49-8740-e56d33c2e49c"/>
    <ds:schemaRef ds:uri="e3ea2b35-a11e-49f9-8541-752c0fc352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06797A0-0D02-48B1-8F2B-5277440992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F9A437-431C-4E93-B279-F7D7D6FFD638}">
  <ds:schemaRefs>
    <ds:schemaRef ds:uri="http://www.w3.org/XML/1998/namespace"/>
    <ds:schemaRef ds:uri="http://schemas.microsoft.com/office/2006/metadata/properties"/>
    <ds:schemaRef ds:uri="http://purl.org/dc/elements/1.1/"/>
    <ds:schemaRef ds:uri="e3ea2b35-a11e-49f9-8541-752c0fc3521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59a8ce0d-de3e-4f49-8740-e56d33c2e49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CA 250920</Template>
  <TotalTime>1028</TotalTime>
  <Words>432</Words>
  <Application>Microsoft Office PowerPoint</Application>
  <PresentationFormat>Grand écran</PresentationFormat>
  <Paragraphs>105</Paragraphs>
  <Slides>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Thème Office</vt:lpstr>
      <vt:lpstr>Réunion RH spéciale formation jeudi 3 mars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d’administration 25 septembre 2020</dc:title>
  <dc:creator>Dominique BOCCON-DOURE</dc:creator>
  <cp:lastModifiedBy>Eric LEMAIRE</cp:lastModifiedBy>
  <cp:revision>33</cp:revision>
  <cp:lastPrinted>2020-09-22T09:24:20Z</cp:lastPrinted>
  <dcterms:created xsi:type="dcterms:W3CDTF">2020-08-28T13:53:56Z</dcterms:created>
  <dcterms:modified xsi:type="dcterms:W3CDTF">2022-03-03T12:06:24Z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0x01010084DD2ABE4A27B044B0423E57944890B8</vt:lpwstr>
  </property>
</Properties>
</file>