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Futura Bold" panose="020B0604020202020204" charset="0"/>
      <p:regular r:id="rId11"/>
    </p:embeddedFont>
    <p:embeddedFont>
      <p:font typeface="Futura Bold Italics" panose="020B0604020202020204" charset="0"/>
      <p:regular r:id="rId12"/>
    </p:embeddedFont>
    <p:embeddedFont>
      <p:font typeface="Roboto" panose="02000000000000000000" pitchFamily="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www.facebook.com/watch/?v=77948286794231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066701" cy="10287000"/>
          </a:xfrm>
          <a:custGeom>
            <a:avLst/>
            <a:gdLst/>
            <a:ahLst/>
            <a:cxnLst/>
            <a:rect l="l" t="t" r="r" b="b"/>
            <a:pathLst>
              <a:path w="8066701" h="10287000">
                <a:moveTo>
                  <a:pt x="0" y="0"/>
                </a:moveTo>
                <a:lnTo>
                  <a:pt x="8066701" y="0"/>
                </a:lnTo>
                <a:lnTo>
                  <a:pt x="80667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2" r="-4253" b="-108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19996" y="8076871"/>
            <a:ext cx="2742683" cy="2005519"/>
          </a:xfrm>
          <a:custGeom>
            <a:avLst/>
            <a:gdLst/>
            <a:ahLst/>
            <a:cxnLst/>
            <a:rect l="l" t="t" r="r" b="b"/>
            <a:pathLst>
              <a:path w="2742683" h="2005519">
                <a:moveTo>
                  <a:pt x="0" y="0"/>
                </a:moveTo>
                <a:lnTo>
                  <a:pt x="2742684" y="0"/>
                </a:lnTo>
                <a:lnTo>
                  <a:pt x="2742684" y="2005519"/>
                </a:lnTo>
                <a:lnTo>
                  <a:pt x="0" y="20055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345577" y="287052"/>
            <a:ext cx="9510640" cy="759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</a:pPr>
            <a:r>
              <a:rPr lang="en-US" sz="9334" b="1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Toutourisme</a:t>
            </a:r>
          </a:p>
          <a:p>
            <a:pPr algn="ctr">
              <a:lnSpc>
                <a:spcPts val="5470"/>
              </a:lnSpc>
            </a:pPr>
            <a:r>
              <a:rPr lang="en-US" sz="4559" b="1" i="1">
                <a:solidFill>
                  <a:srgbClr val="072E4D"/>
                </a:solidFill>
                <a:latin typeface="Futura Bold Italics"/>
                <a:ea typeface="Futura Bold Italics"/>
                <a:cs typeface="Futura Bold Italics"/>
                <a:sym typeface="Futura Bold Italics"/>
              </a:rPr>
              <a:t>“Une idée qui a du chien !”</a:t>
            </a:r>
          </a:p>
          <a:p>
            <a:pPr algn="ctr">
              <a:lnSpc>
                <a:spcPts val="5470"/>
              </a:lnSpc>
            </a:pPr>
            <a:endParaRPr lang="en-US" sz="4559" b="1" i="1">
              <a:solidFill>
                <a:srgbClr val="072E4D"/>
              </a:solidFill>
              <a:latin typeface="Futura Bold Italics"/>
              <a:ea typeface="Futura Bold Italics"/>
              <a:cs typeface="Futura Bold Italics"/>
              <a:sym typeface="Futura Bold Italics"/>
            </a:endParaRPr>
          </a:p>
          <a:p>
            <a:pPr algn="ctr">
              <a:lnSpc>
                <a:spcPts val="7294"/>
              </a:lnSpc>
            </a:pPr>
            <a:endParaRPr lang="en-US" sz="4559" b="1" i="1">
              <a:solidFill>
                <a:srgbClr val="072E4D"/>
              </a:solidFill>
              <a:latin typeface="Futura Bold Italics"/>
              <a:ea typeface="Futura Bold Italics"/>
              <a:cs typeface="Futura Bold Italics"/>
              <a:sym typeface="Futura Bold Italics"/>
            </a:endParaRPr>
          </a:p>
          <a:p>
            <a:pPr algn="ctr">
              <a:lnSpc>
                <a:spcPts val="7294"/>
              </a:lnSpc>
            </a:pPr>
            <a:endParaRPr lang="en-US" sz="4559" b="1" i="1">
              <a:solidFill>
                <a:srgbClr val="072E4D"/>
              </a:solidFill>
              <a:latin typeface="Futura Bold Italics"/>
              <a:ea typeface="Futura Bold Italics"/>
              <a:cs typeface="Futura Bold Italics"/>
              <a:sym typeface="Futura Bold Italics"/>
            </a:endParaRPr>
          </a:p>
          <a:p>
            <a:pPr algn="ctr">
              <a:lnSpc>
                <a:spcPts val="7294"/>
              </a:lnSpc>
            </a:pPr>
            <a:endParaRPr lang="en-US" sz="4559" b="1" i="1">
              <a:solidFill>
                <a:srgbClr val="072E4D"/>
              </a:solidFill>
              <a:latin typeface="Futura Bold Italics"/>
              <a:ea typeface="Futura Bold Italics"/>
              <a:cs typeface="Futura Bold Italics"/>
              <a:sym typeface="Futura Bold Italics"/>
            </a:endParaRPr>
          </a:p>
          <a:p>
            <a:pPr algn="ctr">
              <a:lnSpc>
                <a:spcPts val="7294"/>
              </a:lnSpc>
            </a:pPr>
            <a:endParaRPr lang="en-US" sz="4559" b="1" i="1">
              <a:solidFill>
                <a:srgbClr val="072E4D"/>
              </a:solidFill>
              <a:latin typeface="Futura Bold Italics"/>
              <a:ea typeface="Futura Bold Italics"/>
              <a:cs typeface="Futura Bold Italics"/>
              <a:sym typeface="Futura Bold Italics"/>
            </a:endParaRPr>
          </a:p>
          <a:p>
            <a:pPr algn="ctr">
              <a:lnSpc>
                <a:spcPts val="7294"/>
              </a:lnSpc>
            </a:pPr>
            <a:r>
              <a:rPr lang="en-US" sz="6078" b="1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Cordon Tourisme</a:t>
            </a:r>
          </a:p>
        </p:txBody>
      </p:sp>
      <p:sp>
        <p:nvSpPr>
          <p:cNvPr id="5" name="Freeform 5"/>
          <p:cNvSpPr/>
          <p:nvPr/>
        </p:nvSpPr>
        <p:spPr>
          <a:xfrm>
            <a:off x="11159385" y="3075664"/>
            <a:ext cx="3883025" cy="3067590"/>
          </a:xfrm>
          <a:custGeom>
            <a:avLst/>
            <a:gdLst/>
            <a:ahLst/>
            <a:cxnLst/>
            <a:rect l="l" t="t" r="r" b="b"/>
            <a:pathLst>
              <a:path w="3883025" h="3067590">
                <a:moveTo>
                  <a:pt x="0" y="0"/>
                </a:moveTo>
                <a:lnTo>
                  <a:pt x="3883024" y="0"/>
                </a:lnTo>
                <a:lnTo>
                  <a:pt x="3883024" y="3067590"/>
                </a:lnTo>
                <a:lnTo>
                  <a:pt x="0" y="3067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6210" y="1331403"/>
            <a:ext cx="6804593" cy="7624194"/>
          </a:xfrm>
          <a:custGeom>
            <a:avLst/>
            <a:gdLst/>
            <a:ahLst/>
            <a:cxnLst/>
            <a:rect l="l" t="t" r="r" b="b"/>
            <a:pathLst>
              <a:path w="6804593" h="7624194">
                <a:moveTo>
                  <a:pt x="0" y="0"/>
                </a:moveTo>
                <a:lnTo>
                  <a:pt x="6804593" y="0"/>
                </a:lnTo>
                <a:lnTo>
                  <a:pt x="6804593" y="7624194"/>
                </a:lnTo>
                <a:lnTo>
                  <a:pt x="0" y="7624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190204" cy="10287000"/>
          </a:xfrm>
          <a:custGeom>
            <a:avLst/>
            <a:gdLst/>
            <a:ahLst/>
            <a:cxnLst/>
            <a:rect l="l" t="t" r="r" b="b"/>
            <a:pathLst>
              <a:path w="5190204" h="10287000">
                <a:moveTo>
                  <a:pt x="0" y="0"/>
                </a:moveTo>
                <a:lnTo>
                  <a:pt x="5190204" y="0"/>
                </a:lnTo>
                <a:lnTo>
                  <a:pt x="51902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049" r="-544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60955" y="4492183"/>
            <a:ext cx="2197100" cy="869469"/>
          </a:xfrm>
          <a:custGeom>
            <a:avLst/>
            <a:gdLst/>
            <a:ahLst/>
            <a:cxnLst/>
            <a:rect l="l" t="t" r="r" b="b"/>
            <a:pathLst>
              <a:path w="2197100" h="869469">
                <a:moveTo>
                  <a:pt x="0" y="0"/>
                </a:moveTo>
                <a:lnTo>
                  <a:pt x="2197100" y="0"/>
                </a:lnTo>
                <a:lnTo>
                  <a:pt x="2197100" y="869469"/>
                </a:lnTo>
                <a:lnTo>
                  <a:pt x="0" y="869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060" b="-428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60955" y="5547340"/>
            <a:ext cx="2197100" cy="741521"/>
          </a:xfrm>
          <a:custGeom>
            <a:avLst/>
            <a:gdLst/>
            <a:ahLst/>
            <a:cxnLst/>
            <a:rect l="l" t="t" r="r" b="b"/>
            <a:pathLst>
              <a:path w="2197100" h="741521">
                <a:moveTo>
                  <a:pt x="0" y="0"/>
                </a:moveTo>
                <a:lnTo>
                  <a:pt x="2197100" y="0"/>
                </a:lnTo>
                <a:lnTo>
                  <a:pt x="2197100" y="741521"/>
                </a:lnTo>
                <a:lnTo>
                  <a:pt x="0" y="7415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60955" y="6472096"/>
            <a:ext cx="2197100" cy="1380053"/>
          </a:xfrm>
          <a:custGeom>
            <a:avLst/>
            <a:gdLst/>
            <a:ahLst/>
            <a:cxnLst/>
            <a:rect l="l" t="t" r="r" b="b"/>
            <a:pathLst>
              <a:path w="2197100" h="1380053">
                <a:moveTo>
                  <a:pt x="0" y="0"/>
                </a:moveTo>
                <a:lnTo>
                  <a:pt x="2197100" y="0"/>
                </a:lnTo>
                <a:lnTo>
                  <a:pt x="2197100" y="1380053"/>
                </a:lnTo>
                <a:lnTo>
                  <a:pt x="0" y="1380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35024" y="8052043"/>
            <a:ext cx="938559" cy="1304597"/>
          </a:xfrm>
          <a:custGeom>
            <a:avLst/>
            <a:gdLst/>
            <a:ahLst/>
            <a:cxnLst/>
            <a:rect l="l" t="t" r="r" b="b"/>
            <a:pathLst>
              <a:path w="938559" h="1304597">
                <a:moveTo>
                  <a:pt x="0" y="0"/>
                </a:moveTo>
                <a:lnTo>
                  <a:pt x="938558" y="0"/>
                </a:lnTo>
                <a:lnTo>
                  <a:pt x="938558" y="1304596"/>
                </a:lnTo>
                <a:lnTo>
                  <a:pt x="0" y="13045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60955" y="7947730"/>
            <a:ext cx="1424112" cy="1424112"/>
          </a:xfrm>
          <a:custGeom>
            <a:avLst/>
            <a:gdLst/>
            <a:ahLst/>
            <a:cxnLst/>
            <a:rect l="l" t="t" r="r" b="b"/>
            <a:pathLst>
              <a:path w="1424112" h="1424112">
                <a:moveTo>
                  <a:pt x="0" y="0"/>
                </a:moveTo>
                <a:lnTo>
                  <a:pt x="1424112" y="0"/>
                </a:lnTo>
                <a:lnTo>
                  <a:pt x="1424112" y="1424113"/>
                </a:lnTo>
                <a:lnTo>
                  <a:pt x="0" y="14241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73582" y="4471708"/>
            <a:ext cx="1566990" cy="1566990"/>
          </a:xfrm>
          <a:custGeom>
            <a:avLst/>
            <a:gdLst/>
            <a:ahLst/>
            <a:cxnLst/>
            <a:rect l="l" t="t" r="r" b="b"/>
            <a:pathLst>
              <a:path w="1566990" h="1566990">
                <a:moveTo>
                  <a:pt x="0" y="0"/>
                </a:moveTo>
                <a:lnTo>
                  <a:pt x="1566990" y="0"/>
                </a:lnTo>
                <a:lnTo>
                  <a:pt x="1566990" y="1566990"/>
                </a:lnTo>
                <a:lnTo>
                  <a:pt x="0" y="15669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73582" y="6059177"/>
            <a:ext cx="1928964" cy="825838"/>
          </a:xfrm>
          <a:custGeom>
            <a:avLst/>
            <a:gdLst/>
            <a:ahLst/>
            <a:cxnLst/>
            <a:rect l="l" t="t" r="r" b="b"/>
            <a:pathLst>
              <a:path w="1928964" h="825838">
                <a:moveTo>
                  <a:pt x="0" y="0"/>
                </a:moveTo>
                <a:lnTo>
                  <a:pt x="1928965" y="0"/>
                </a:lnTo>
                <a:lnTo>
                  <a:pt x="1928965" y="825838"/>
                </a:lnTo>
                <a:lnTo>
                  <a:pt x="0" y="8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664097" y="109537"/>
            <a:ext cx="502525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</a:pPr>
            <a:r>
              <a:rPr lang="en-US" sz="9334" b="1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Le label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60955" y="2651703"/>
            <a:ext cx="5025255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2"/>
              </a:lnSpc>
            </a:pPr>
            <a:r>
              <a:rPr lang="en-US" sz="35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2007 Troyes Tourisme</a:t>
            </a:r>
          </a:p>
          <a:p>
            <a:pPr algn="l">
              <a:lnSpc>
                <a:spcPts val="4242"/>
              </a:lnSpc>
            </a:pPr>
            <a:endParaRPr lang="en-US" sz="3535">
              <a:solidFill>
                <a:srgbClr val="072E4D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242"/>
              </a:lnSpc>
            </a:pPr>
            <a:r>
              <a:rPr lang="en-US" sz="35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Les partenaires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190204" cy="10287000"/>
          </a:xfrm>
          <a:custGeom>
            <a:avLst/>
            <a:gdLst/>
            <a:ahLst/>
            <a:cxnLst/>
            <a:rect l="l" t="t" r="r" b="b"/>
            <a:pathLst>
              <a:path w="5190204" h="10287000">
                <a:moveTo>
                  <a:pt x="0" y="0"/>
                </a:moveTo>
                <a:lnTo>
                  <a:pt x="5190204" y="0"/>
                </a:lnTo>
                <a:lnTo>
                  <a:pt x="51902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49" r="-544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19564" y="3269945"/>
            <a:ext cx="2851051" cy="1559230"/>
            <a:chOff x="0" y="0"/>
            <a:chExt cx="840234" cy="4595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0234" cy="459521"/>
            </a:xfrm>
            <a:custGeom>
              <a:avLst/>
              <a:gdLst/>
              <a:ahLst/>
              <a:cxnLst/>
              <a:rect l="l" t="t" r="r" b="b"/>
              <a:pathLst>
                <a:path w="840234" h="459521">
                  <a:moveTo>
                    <a:pt x="420117" y="0"/>
                  </a:moveTo>
                  <a:cubicBezTo>
                    <a:pt x="188093" y="0"/>
                    <a:pt x="0" y="102867"/>
                    <a:pt x="0" y="229761"/>
                  </a:cubicBezTo>
                  <a:cubicBezTo>
                    <a:pt x="0" y="356654"/>
                    <a:pt x="188093" y="459521"/>
                    <a:pt x="420117" y="459521"/>
                  </a:cubicBezTo>
                  <a:cubicBezTo>
                    <a:pt x="652141" y="459521"/>
                    <a:pt x="840234" y="356654"/>
                    <a:pt x="840234" y="229761"/>
                  </a:cubicBezTo>
                  <a:cubicBezTo>
                    <a:pt x="840234" y="102867"/>
                    <a:pt x="652141" y="0"/>
                    <a:pt x="420117" y="0"/>
                  </a:cubicBezTo>
                  <a:close/>
                </a:path>
              </a:pathLst>
            </a:custGeom>
            <a:solidFill>
              <a:srgbClr val="049CE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8772" y="-4545"/>
              <a:ext cx="682690" cy="4209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Autres années :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250€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40749" y="3269945"/>
            <a:ext cx="2466627" cy="1559230"/>
            <a:chOff x="0" y="0"/>
            <a:chExt cx="726941" cy="4595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6941" cy="459521"/>
            </a:xfrm>
            <a:custGeom>
              <a:avLst/>
              <a:gdLst/>
              <a:ahLst/>
              <a:cxnLst/>
              <a:rect l="l" t="t" r="r" b="b"/>
              <a:pathLst>
                <a:path w="726941" h="459521">
                  <a:moveTo>
                    <a:pt x="363470" y="0"/>
                  </a:moveTo>
                  <a:cubicBezTo>
                    <a:pt x="162731" y="0"/>
                    <a:pt x="0" y="102867"/>
                    <a:pt x="0" y="229761"/>
                  </a:cubicBezTo>
                  <a:cubicBezTo>
                    <a:pt x="0" y="356654"/>
                    <a:pt x="162731" y="459521"/>
                    <a:pt x="363470" y="459521"/>
                  </a:cubicBezTo>
                  <a:cubicBezTo>
                    <a:pt x="564209" y="459521"/>
                    <a:pt x="726941" y="356654"/>
                    <a:pt x="726941" y="229761"/>
                  </a:cubicBezTo>
                  <a:cubicBezTo>
                    <a:pt x="726941" y="102867"/>
                    <a:pt x="564209" y="0"/>
                    <a:pt x="363470" y="0"/>
                  </a:cubicBezTo>
                  <a:close/>
                </a:path>
              </a:pathLst>
            </a:custGeom>
            <a:solidFill>
              <a:srgbClr val="072E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8151" y="-4545"/>
              <a:ext cx="590639" cy="4209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 ère année :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150€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6563356" y="5862903"/>
            <a:ext cx="2689068" cy="3652107"/>
          </a:xfrm>
          <a:custGeom>
            <a:avLst/>
            <a:gdLst/>
            <a:ahLst/>
            <a:cxnLst/>
            <a:rect l="l" t="t" r="r" b="b"/>
            <a:pathLst>
              <a:path w="2689068" h="3652107">
                <a:moveTo>
                  <a:pt x="0" y="0"/>
                </a:moveTo>
                <a:lnTo>
                  <a:pt x="2689067" y="0"/>
                </a:lnTo>
                <a:lnTo>
                  <a:pt x="2689067" y="3652108"/>
                </a:lnTo>
                <a:lnTo>
                  <a:pt x="0" y="3652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10383" y="6002936"/>
            <a:ext cx="2797041" cy="3512074"/>
          </a:xfrm>
          <a:custGeom>
            <a:avLst/>
            <a:gdLst/>
            <a:ahLst/>
            <a:cxnLst/>
            <a:rect l="l" t="t" r="r" b="b"/>
            <a:pathLst>
              <a:path w="2797041" h="3512074">
                <a:moveTo>
                  <a:pt x="0" y="0"/>
                </a:moveTo>
                <a:lnTo>
                  <a:pt x="2797041" y="0"/>
                </a:lnTo>
                <a:lnTo>
                  <a:pt x="2797041" y="3512075"/>
                </a:lnTo>
                <a:lnTo>
                  <a:pt x="0" y="3512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927143" y="6077373"/>
            <a:ext cx="2797597" cy="3437637"/>
          </a:xfrm>
          <a:custGeom>
            <a:avLst/>
            <a:gdLst/>
            <a:ahLst/>
            <a:cxnLst/>
            <a:rect l="l" t="t" r="r" b="b"/>
            <a:pathLst>
              <a:path w="2797597" h="3437637">
                <a:moveTo>
                  <a:pt x="0" y="0"/>
                </a:moveTo>
                <a:lnTo>
                  <a:pt x="2797597" y="0"/>
                </a:lnTo>
                <a:lnTo>
                  <a:pt x="2797597" y="3437638"/>
                </a:lnTo>
                <a:lnTo>
                  <a:pt x="0" y="3437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307595" y="3106362"/>
            <a:ext cx="5935259" cy="2345284"/>
          </a:xfrm>
          <a:custGeom>
            <a:avLst/>
            <a:gdLst/>
            <a:ahLst/>
            <a:cxnLst/>
            <a:rect l="l" t="t" r="r" b="b"/>
            <a:pathLst>
              <a:path w="5935259" h="2345284">
                <a:moveTo>
                  <a:pt x="0" y="0"/>
                </a:moveTo>
                <a:lnTo>
                  <a:pt x="5935259" y="0"/>
                </a:lnTo>
                <a:lnTo>
                  <a:pt x="5935259" y="2345284"/>
                </a:lnTo>
                <a:lnTo>
                  <a:pt x="0" y="2345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738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016231" y="2404609"/>
            <a:ext cx="502525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2"/>
              </a:lnSpc>
            </a:pPr>
            <a:r>
              <a:rPr lang="en-US" sz="35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Prix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64097" y="109537"/>
            <a:ext cx="7176653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</a:pPr>
            <a:r>
              <a:rPr lang="en-US" sz="9334" b="1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Etre labelisé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31768" y="2404609"/>
            <a:ext cx="502525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2"/>
              </a:lnSpc>
            </a:pPr>
            <a:r>
              <a:rPr lang="en-US" sz="35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Formalités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190204" cy="10287000"/>
          </a:xfrm>
          <a:custGeom>
            <a:avLst/>
            <a:gdLst/>
            <a:ahLst/>
            <a:cxnLst/>
            <a:rect l="l" t="t" r="r" b="b"/>
            <a:pathLst>
              <a:path w="5190204" h="10287000">
                <a:moveTo>
                  <a:pt x="0" y="0"/>
                </a:moveTo>
                <a:lnTo>
                  <a:pt x="5190204" y="0"/>
                </a:lnTo>
                <a:lnTo>
                  <a:pt x="51902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49" r="-544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01497" y="5560908"/>
            <a:ext cx="4225826" cy="2086502"/>
          </a:xfrm>
          <a:custGeom>
            <a:avLst/>
            <a:gdLst/>
            <a:ahLst/>
            <a:cxnLst/>
            <a:rect l="l" t="t" r="r" b="b"/>
            <a:pathLst>
              <a:path w="4225826" h="2086502">
                <a:moveTo>
                  <a:pt x="0" y="0"/>
                </a:moveTo>
                <a:lnTo>
                  <a:pt x="4225826" y="0"/>
                </a:lnTo>
                <a:lnTo>
                  <a:pt x="4225826" y="2086502"/>
                </a:lnTo>
                <a:lnTo>
                  <a:pt x="0" y="2086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01497" y="2492522"/>
            <a:ext cx="3506931" cy="2071552"/>
          </a:xfrm>
          <a:custGeom>
            <a:avLst/>
            <a:gdLst/>
            <a:ahLst/>
            <a:cxnLst/>
            <a:rect l="l" t="t" r="r" b="b"/>
            <a:pathLst>
              <a:path w="3506931" h="2071552">
                <a:moveTo>
                  <a:pt x="0" y="0"/>
                </a:moveTo>
                <a:lnTo>
                  <a:pt x="3506931" y="0"/>
                </a:lnTo>
                <a:lnTo>
                  <a:pt x="3506931" y="2071552"/>
                </a:lnTo>
                <a:lnTo>
                  <a:pt x="0" y="2071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5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82402" y="2492522"/>
            <a:ext cx="2359457" cy="2069953"/>
          </a:xfrm>
          <a:custGeom>
            <a:avLst/>
            <a:gdLst/>
            <a:ahLst/>
            <a:cxnLst/>
            <a:rect l="l" t="t" r="r" b="b"/>
            <a:pathLst>
              <a:path w="2359457" h="2069953">
                <a:moveTo>
                  <a:pt x="0" y="0"/>
                </a:moveTo>
                <a:lnTo>
                  <a:pt x="2359457" y="0"/>
                </a:lnTo>
                <a:lnTo>
                  <a:pt x="2359457" y="2069953"/>
                </a:lnTo>
                <a:lnTo>
                  <a:pt x="0" y="2069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56209" y="2635122"/>
            <a:ext cx="4539145" cy="2034210"/>
          </a:xfrm>
          <a:custGeom>
            <a:avLst/>
            <a:gdLst/>
            <a:ahLst/>
            <a:cxnLst/>
            <a:rect l="l" t="t" r="r" b="b"/>
            <a:pathLst>
              <a:path w="4539145" h="2034210">
                <a:moveTo>
                  <a:pt x="0" y="0"/>
                </a:moveTo>
                <a:lnTo>
                  <a:pt x="4539145" y="0"/>
                </a:lnTo>
                <a:lnTo>
                  <a:pt x="4539145" y="2034209"/>
                </a:lnTo>
                <a:lnTo>
                  <a:pt x="0" y="2034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09557" y="5560908"/>
            <a:ext cx="2717846" cy="3814520"/>
          </a:xfrm>
          <a:custGeom>
            <a:avLst/>
            <a:gdLst/>
            <a:ahLst/>
            <a:cxnLst/>
            <a:rect l="l" t="t" r="r" b="b"/>
            <a:pathLst>
              <a:path w="2717846" h="3814520">
                <a:moveTo>
                  <a:pt x="0" y="0"/>
                </a:moveTo>
                <a:lnTo>
                  <a:pt x="2717846" y="0"/>
                </a:lnTo>
                <a:lnTo>
                  <a:pt x="2717846" y="3814520"/>
                </a:lnTo>
                <a:lnTo>
                  <a:pt x="0" y="3814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16806" y="5560908"/>
            <a:ext cx="2681790" cy="3826340"/>
          </a:xfrm>
          <a:custGeom>
            <a:avLst/>
            <a:gdLst/>
            <a:ahLst/>
            <a:cxnLst/>
            <a:rect l="l" t="t" r="r" b="b"/>
            <a:pathLst>
              <a:path w="2681790" h="3826340">
                <a:moveTo>
                  <a:pt x="0" y="0"/>
                </a:moveTo>
                <a:lnTo>
                  <a:pt x="2681790" y="0"/>
                </a:lnTo>
                <a:lnTo>
                  <a:pt x="2681790" y="3826340"/>
                </a:lnTo>
                <a:lnTo>
                  <a:pt x="0" y="382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701497" y="5124450"/>
            <a:ext cx="5742388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sz="19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Conférence de presse pour “La semaine du chien”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84814" y="375784"/>
            <a:ext cx="1304817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2"/>
              </a:lnSpc>
            </a:pPr>
            <a:r>
              <a:rPr lang="en-US" sz="8135" b="1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Une association engagée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01497" y="2054372"/>
            <a:ext cx="5742388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sz="19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Site internet officiel et réseaux sociaux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01497" y="8209385"/>
            <a:ext cx="5742388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sz="19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Partenaires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56209" y="2054372"/>
            <a:ext cx="5742388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sz="19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Participation à la “Summer Compet’” X Lapsa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45612" y="5124450"/>
            <a:ext cx="5742388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sz="19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Dossier de presse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190204" cy="10287000"/>
          </a:xfrm>
          <a:custGeom>
            <a:avLst/>
            <a:gdLst/>
            <a:ahLst/>
            <a:cxnLst/>
            <a:rect l="l" t="t" r="r" b="b"/>
            <a:pathLst>
              <a:path w="5190204" h="10287000">
                <a:moveTo>
                  <a:pt x="0" y="0"/>
                </a:moveTo>
                <a:lnTo>
                  <a:pt x="5190204" y="0"/>
                </a:lnTo>
                <a:lnTo>
                  <a:pt x="51902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49" r="-544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41703" y="5402248"/>
            <a:ext cx="2962919" cy="3950558"/>
          </a:xfrm>
          <a:custGeom>
            <a:avLst/>
            <a:gdLst/>
            <a:ahLst/>
            <a:cxnLst/>
            <a:rect l="l" t="t" r="r" b="b"/>
            <a:pathLst>
              <a:path w="2962919" h="3950558">
                <a:moveTo>
                  <a:pt x="0" y="0"/>
                </a:moveTo>
                <a:lnTo>
                  <a:pt x="2962919" y="0"/>
                </a:lnTo>
                <a:lnTo>
                  <a:pt x="2962919" y="3950559"/>
                </a:lnTo>
                <a:lnTo>
                  <a:pt x="0" y="3950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79127" y="5402248"/>
            <a:ext cx="3015475" cy="3950558"/>
          </a:xfrm>
          <a:custGeom>
            <a:avLst/>
            <a:gdLst/>
            <a:ahLst/>
            <a:cxnLst/>
            <a:rect l="l" t="t" r="r" b="b"/>
            <a:pathLst>
              <a:path w="3015475" h="3950558">
                <a:moveTo>
                  <a:pt x="0" y="0"/>
                </a:moveTo>
                <a:lnTo>
                  <a:pt x="3015475" y="0"/>
                </a:lnTo>
                <a:lnTo>
                  <a:pt x="3015475" y="3950559"/>
                </a:lnTo>
                <a:lnTo>
                  <a:pt x="0" y="3950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080" r="-5255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80491" y="5402248"/>
            <a:ext cx="2979577" cy="3950558"/>
          </a:xfrm>
          <a:custGeom>
            <a:avLst/>
            <a:gdLst/>
            <a:ahLst/>
            <a:cxnLst/>
            <a:rect l="l" t="t" r="r" b="b"/>
            <a:pathLst>
              <a:path w="2979577" h="3950558">
                <a:moveTo>
                  <a:pt x="0" y="0"/>
                </a:moveTo>
                <a:lnTo>
                  <a:pt x="2979577" y="0"/>
                </a:lnTo>
                <a:lnTo>
                  <a:pt x="2979577" y="3950559"/>
                </a:lnTo>
                <a:lnTo>
                  <a:pt x="0" y="3950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808" b="-797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84814" y="385309"/>
            <a:ext cx="13048175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2"/>
              </a:lnSpc>
            </a:pPr>
            <a:r>
              <a:rPr lang="en-US" sz="7235" b="1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Cordon Tourisme X Toutourisme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18594" y="3449623"/>
            <a:ext cx="574238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2"/>
              </a:lnSpc>
            </a:pPr>
            <a:r>
              <a:rPr lang="en-US" sz="35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Deux raisons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18594" y="4421173"/>
            <a:ext cx="547186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2"/>
              </a:lnSpc>
            </a:pPr>
            <a:r>
              <a:rPr lang="en-US" sz="35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Un accueil personnalisé....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42688" y="4421173"/>
            <a:ext cx="547186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2"/>
              </a:lnSpc>
            </a:pPr>
            <a:r>
              <a:rPr lang="en-US" sz="3535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... pour mieux sensibiliser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18594" y="2184166"/>
            <a:ext cx="1021776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0"/>
              </a:lnSpc>
            </a:pPr>
            <a:r>
              <a:rPr lang="en-US" sz="3700" b="1" i="1">
                <a:solidFill>
                  <a:srgbClr val="072E4D"/>
                </a:solidFill>
                <a:latin typeface="Futura Bold Italics"/>
                <a:ea typeface="Futura Bold Italics"/>
                <a:cs typeface="Futura Bold Italics"/>
                <a:sym typeface="Futura Bold Italics"/>
              </a:rPr>
              <a:t>Pourquoi avoir choisi Toutourisme 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190204" cy="10287000"/>
          </a:xfrm>
          <a:custGeom>
            <a:avLst/>
            <a:gdLst/>
            <a:ahLst/>
            <a:cxnLst/>
            <a:rect l="l" t="t" r="r" b="b"/>
            <a:pathLst>
              <a:path w="5190204" h="10287000">
                <a:moveTo>
                  <a:pt x="0" y="0"/>
                </a:moveTo>
                <a:lnTo>
                  <a:pt x="5190204" y="0"/>
                </a:lnTo>
                <a:lnTo>
                  <a:pt x="51902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49" r="-544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18594" y="3703884"/>
            <a:ext cx="3525406" cy="2335009"/>
          </a:xfrm>
          <a:custGeom>
            <a:avLst/>
            <a:gdLst/>
            <a:ahLst/>
            <a:cxnLst/>
            <a:rect l="l" t="t" r="r" b="b"/>
            <a:pathLst>
              <a:path w="3525406" h="2335009">
                <a:moveTo>
                  <a:pt x="0" y="0"/>
                </a:moveTo>
                <a:lnTo>
                  <a:pt x="3525406" y="0"/>
                </a:lnTo>
                <a:lnTo>
                  <a:pt x="3525406" y="2335009"/>
                </a:lnTo>
                <a:lnTo>
                  <a:pt x="0" y="2335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38490" y="3703884"/>
            <a:ext cx="5681243" cy="2335009"/>
          </a:xfrm>
          <a:custGeom>
            <a:avLst/>
            <a:gdLst/>
            <a:ahLst/>
            <a:cxnLst/>
            <a:rect l="l" t="t" r="r" b="b"/>
            <a:pathLst>
              <a:path w="5681243" h="2335009">
                <a:moveTo>
                  <a:pt x="0" y="0"/>
                </a:moveTo>
                <a:lnTo>
                  <a:pt x="5681243" y="0"/>
                </a:lnTo>
                <a:lnTo>
                  <a:pt x="5681243" y="2335009"/>
                </a:lnTo>
                <a:lnTo>
                  <a:pt x="0" y="2335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10352" y="6945075"/>
            <a:ext cx="5516850" cy="2330869"/>
          </a:xfrm>
          <a:custGeom>
            <a:avLst/>
            <a:gdLst/>
            <a:ahLst/>
            <a:cxnLst/>
            <a:rect l="l" t="t" r="r" b="b"/>
            <a:pathLst>
              <a:path w="5516850" h="2330869">
                <a:moveTo>
                  <a:pt x="0" y="0"/>
                </a:moveTo>
                <a:lnTo>
                  <a:pt x="5516849" y="0"/>
                </a:lnTo>
                <a:lnTo>
                  <a:pt x="5516849" y="2330869"/>
                </a:lnTo>
                <a:lnTo>
                  <a:pt x="0" y="2330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92900" y="6945075"/>
            <a:ext cx="4472339" cy="2330869"/>
          </a:xfrm>
          <a:custGeom>
            <a:avLst/>
            <a:gdLst/>
            <a:ahLst/>
            <a:cxnLst/>
            <a:rect l="l" t="t" r="r" b="b"/>
            <a:pathLst>
              <a:path w="4472339" h="2330869">
                <a:moveTo>
                  <a:pt x="0" y="0"/>
                </a:moveTo>
                <a:lnTo>
                  <a:pt x="4472339" y="0"/>
                </a:lnTo>
                <a:lnTo>
                  <a:pt x="4472339" y="2330869"/>
                </a:lnTo>
                <a:lnTo>
                  <a:pt x="0" y="23308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389" b="-1184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84814" y="385309"/>
            <a:ext cx="13048175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2"/>
              </a:lnSpc>
            </a:pPr>
            <a:r>
              <a:rPr lang="en-US" sz="7235" b="1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Cordon Tourisme X Toutourisme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18594" y="2184166"/>
            <a:ext cx="1091995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0"/>
              </a:lnSpc>
            </a:pPr>
            <a:r>
              <a:rPr lang="en-US" sz="3700" b="1" i="1">
                <a:solidFill>
                  <a:srgbClr val="072E4D"/>
                </a:solidFill>
                <a:latin typeface="Futura Bold Italics"/>
                <a:ea typeface="Futura Bold Italics"/>
                <a:cs typeface="Futura Bold Italics"/>
                <a:sym typeface="Futura Bold Italics"/>
              </a:rPr>
              <a:t>De quelle manière nous en sommes-nous emparés 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18594" y="3069643"/>
            <a:ext cx="574238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Guide toutourisme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84814" y="6240225"/>
            <a:ext cx="574238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Site internet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190204" cy="10287000"/>
          </a:xfrm>
          <a:custGeom>
            <a:avLst/>
            <a:gdLst/>
            <a:ahLst/>
            <a:cxnLst/>
            <a:rect l="l" t="t" r="r" b="b"/>
            <a:pathLst>
              <a:path w="5190204" h="10287000">
                <a:moveTo>
                  <a:pt x="0" y="0"/>
                </a:moveTo>
                <a:lnTo>
                  <a:pt x="5190204" y="0"/>
                </a:lnTo>
                <a:lnTo>
                  <a:pt x="51902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49" r="-544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23958" y="6945075"/>
            <a:ext cx="2419531" cy="2939352"/>
          </a:xfrm>
          <a:custGeom>
            <a:avLst/>
            <a:gdLst/>
            <a:ahLst/>
            <a:cxnLst/>
            <a:rect l="l" t="t" r="r" b="b"/>
            <a:pathLst>
              <a:path w="2419531" h="2939352">
                <a:moveTo>
                  <a:pt x="0" y="0"/>
                </a:moveTo>
                <a:lnTo>
                  <a:pt x="2419531" y="0"/>
                </a:lnTo>
                <a:lnTo>
                  <a:pt x="2419531" y="2939353"/>
                </a:lnTo>
                <a:lnTo>
                  <a:pt x="0" y="2939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23958" y="3774493"/>
            <a:ext cx="4053711" cy="2092728"/>
          </a:xfrm>
          <a:custGeom>
            <a:avLst/>
            <a:gdLst/>
            <a:ahLst/>
            <a:cxnLst/>
            <a:rect l="l" t="t" r="r" b="b"/>
            <a:pathLst>
              <a:path w="4053711" h="2092728">
                <a:moveTo>
                  <a:pt x="0" y="0"/>
                </a:moveTo>
                <a:lnTo>
                  <a:pt x="4053711" y="0"/>
                </a:lnTo>
                <a:lnTo>
                  <a:pt x="4053711" y="2092729"/>
                </a:lnTo>
                <a:lnTo>
                  <a:pt x="0" y="2092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72094" y="3693040"/>
            <a:ext cx="2898909" cy="2174182"/>
          </a:xfrm>
          <a:custGeom>
            <a:avLst/>
            <a:gdLst/>
            <a:ahLst/>
            <a:cxnLst/>
            <a:rect l="l" t="t" r="r" b="b"/>
            <a:pathLst>
              <a:path w="2898909" h="2174182">
                <a:moveTo>
                  <a:pt x="0" y="0"/>
                </a:moveTo>
                <a:lnTo>
                  <a:pt x="2898910" y="0"/>
                </a:lnTo>
                <a:lnTo>
                  <a:pt x="2898910" y="2174182"/>
                </a:lnTo>
                <a:lnTo>
                  <a:pt x="0" y="217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56871" y="3693040"/>
            <a:ext cx="2898909" cy="2174182"/>
          </a:xfrm>
          <a:custGeom>
            <a:avLst/>
            <a:gdLst/>
            <a:ahLst/>
            <a:cxnLst/>
            <a:rect l="l" t="t" r="r" b="b"/>
            <a:pathLst>
              <a:path w="2898909" h="2174182">
                <a:moveTo>
                  <a:pt x="0" y="0"/>
                </a:moveTo>
                <a:lnTo>
                  <a:pt x="2898910" y="0"/>
                </a:lnTo>
                <a:lnTo>
                  <a:pt x="2898910" y="2174182"/>
                </a:lnTo>
                <a:lnTo>
                  <a:pt x="0" y="2174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84814" y="385309"/>
            <a:ext cx="13048175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2"/>
              </a:lnSpc>
            </a:pPr>
            <a:r>
              <a:rPr lang="en-US" sz="7235" b="1" dirty="0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Cordon Tourisme X </a:t>
            </a:r>
            <a:r>
              <a:rPr lang="en-US" sz="7235" b="1" dirty="0" err="1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Toutourisme</a:t>
            </a:r>
            <a:endParaRPr lang="en-US" sz="7235" b="1" dirty="0">
              <a:solidFill>
                <a:srgbClr val="072E4D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18594" y="2184166"/>
            <a:ext cx="1131005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0"/>
              </a:lnSpc>
            </a:pPr>
            <a:r>
              <a:rPr lang="en-US" sz="3700" b="1" i="1">
                <a:solidFill>
                  <a:srgbClr val="072E4D"/>
                </a:solidFill>
                <a:latin typeface="Futura Bold Italics"/>
                <a:ea typeface="Futura Bold Italics"/>
                <a:cs typeface="Futura Bold Italics"/>
                <a:sym typeface="Futura Bold Italics"/>
              </a:rPr>
              <a:t>De quelle manière nous en sommes-nous emparés 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18594" y="3069643"/>
            <a:ext cx="1620406" cy="416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dirty="0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Presse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84814" y="6240225"/>
            <a:ext cx="574238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</a:rPr>
              <a:t>&gt; Espace boutique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BBFE4A3-1FDC-E027-2A26-4050951099D5}"/>
              </a:ext>
            </a:extLst>
          </p:cNvPr>
          <p:cNvSpPr txBox="1"/>
          <p:nvPr/>
        </p:nvSpPr>
        <p:spPr>
          <a:xfrm>
            <a:off x="7275394" y="3089041"/>
            <a:ext cx="9945806" cy="416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 dirty="0">
                <a:solidFill>
                  <a:srgbClr val="072E4D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https://www.facebook.com/watch/?v=779482867942319</a:t>
            </a:r>
            <a:endParaRPr lang="en-US" sz="2799" dirty="0">
              <a:solidFill>
                <a:srgbClr val="072E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190204" cy="10287000"/>
          </a:xfrm>
          <a:custGeom>
            <a:avLst/>
            <a:gdLst/>
            <a:ahLst/>
            <a:cxnLst/>
            <a:rect l="l" t="t" r="r" b="b"/>
            <a:pathLst>
              <a:path w="5190204" h="10287000">
                <a:moveTo>
                  <a:pt x="0" y="0"/>
                </a:moveTo>
                <a:lnTo>
                  <a:pt x="5190204" y="0"/>
                </a:lnTo>
                <a:lnTo>
                  <a:pt x="51902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49" r="-544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87507" y="3063652"/>
            <a:ext cx="6489985" cy="4867489"/>
          </a:xfrm>
          <a:custGeom>
            <a:avLst/>
            <a:gdLst/>
            <a:ahLst/>
            <a:cxnLst/>
            <a:rect l="l" t="t" r="r" b="b"/>
            <a:pathLst>
              <a:path w="6489985" h="4867489">
                <a:moveTo>
                  <a:pt x="0" y="0"/>
                </a:moveTo>
                <a:lnTo>
                  <a:pt x="6489985" y="0"/>
                </a:lnTo>
                <a:lnTo>
                  <a:pt x="6489985" y="4867488"/>
                </a:lnTo>
                <a:lnTo>
                  <a:pt x="0" y="4867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85049" y="2391115"/>
            <a:ext cx="4009040" cy="7064388"/>
          </a:xfrm>
          <a:custGeom>
            <a:avLst/>
            <a:gdLst/>
            <a:ahLst/>
            <a:cxnLst/>
            <a:rect l="l" t="t" r="r" b="b"/>
            <a:pathLst>
              <a:path w="4009040" h="7064388">
                <a:moveTo>
                  <a:pt x="0" y="0"/>
                </a:moveTo>
                <a:lnTo>
                  <a:pt x="4009040" y="0"/>
                </a:lnTo>
                <a:lnTo>
                  <a:pt x="4009040" y="7064388"/>
                </a:lnTo>
                <a:lnTo>
                  <a:pt x="0" y="7064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84814" y="385309"/>
            <a:ext cx="13048175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2"/>
              </a:lnSpc>
            </a:pPr>
            <a:r>
              <a:rPr lang="en-US" sz="7235" b="1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Pour aller plus loin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150" y="9525"/>
            <a:ext cx="5190204" cy="10287000"/>
          </a:xfrm>
          <a:custGeom>
            <a:avLst/>
            <a:gdLst/>
            <a:ahLst/>
            <a:cxnLst/>
            <a:rect l="l" t="t" r="r" b="b"/>
            <a:pathLst>
              <a:path w="5190204" h="10287000">
                <a:moveTo>
                  <a:pt x="0" y="0"/>
                </a:moveTo>
                <a:lnTo>
                  <a:pt x="5190204" y="0"/>
                </a:lnTo>
                <a:lnTo>
                  <a:pt x="51902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49" r="-5445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918000" y="1939303"/>
            <a:ext cx="11657920" cy="1368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42"/>
              </a:lnSpc>
            </a:pPr>
            <a:r>
              <a:rPr lang="en-US" sz="8035" b="1">
                <a:solidFill>
                  <a:srgbClr val="072E4D"/>
                </a:solidFill>
                <a:latin typeface="Futura Bold"/>
                <a:ea typeface="Futura Bold"/>
                <a:cs typeface="Futura Bold"/>
                <a:sym typeface="Futura Bold"/>
              </a:rPr>
              <a:t>Avez-vous des questions ?</a:t>
            </a:r>
          </a:p>
        </p:txBody>
      </p:sp>
      <p:sp>
        <p:nvSpPr>
          <p:cNvPr id="4" name="Freeform 4"/>
          <p:cNvSpPr/>
          <p:nvPr/>
        </p:nvSpPr>
        <p:spPr>
          <a:xfrm>
            <a:off x="6571392" y="3817715"/>
            <a:ext cx="4678901" cy="3696331"/>
          </a:xfrm>
          <a:custGeom>
            <a:avLst/>
            <a:gdLst/>
            <a:ahLst/>
            <a:cxnLst/>
            <a:rect l="l" t="t" r="r" b="b"/>
            <a:pathLst>
              <a:path w="4678901" h="3696331">
                <a:moveTo>
                  <a:pt x="0" y="0"/>
                </a:moveTo>
                <a:lnTo>
                  <a:pt x="4678900" y="0"/>
                </a:lnTo>
                <a:lnTo>
                  <a:pt x="4678900" y="3696331"/>
                </a:lnTo>
                <a:lnTo>
                  <a:pt x="0" y="36963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94149" y="3817715"/>
            <a:ext cx="5208001" cy="3808222"/>
          </a:xfrm>
          <a:custGeom>
            <a:avLst/>
            <a:gdLst/>
            <a:ahLst/>
            <a:cxnLst/>
            <a:rect l="l" t="t" r="r" b="b"/>
            <a:pathLst>
              <a:path w="5208001" h="3808222">
                <a:moveTo>
                  <a:pt x="0" y="0"/>
                </a:moveTo>
                <a:lnTo>
                  <a:pt x="5208001" y="0"/>
                </a:lnTo>
                <a:lnTo>
                  <a:pt x="5208001" y="3808221"/>
                </a:lnTo>
                <a:lnTo>
                  <a:pt x="0" y="3808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DD2ABE4A27B044B0423E57944890B8" ma:contentTypeVersion="18" ma:contentTypeDescription="Crée un document." ma:contentTypeScope="" ma:versionID="cd85506c9f7f5c3b00c49f49f5dca7b5">
  <xsd:schema xmlns:xsd="http://www.w3.org/2001/XMLSchema" xmlns:xs="http://www.w3.org/2001/XMLSchema" xmlns:p="http://schemas.microsoft.com/office/2006/metadata/properties" xmlns:ns2="e3ea2b35-a11e-49f9-8541-752c0fc35212" xmlns:ns3="59a8ce0d-de3e-4f49-8740-e56d33c2e49c" targetNamespace="http://schemas.microsoft.com/office/2006/metadata/properties" ma:root="true" ma:fieldsID="befac3da7174ac06e4f72cd2e40e7a55" ns2:_="" ns3:_="">
    <xsd:import namespace="e3ea2b35-a11e-49f9-8541-752c0fc35212"/>
    <xsd:import namespace="59a8ce0d-de3e-4f49-8740-e56d33c2e4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2b35-a11e-49f9-8541-752c0fc352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e4acbcf4-ee59-4bbd-906b-686e912448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8ce0d-de3e-4f49-8740-e56d33c2e49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c4fd2df-33b5-4c0d-889a-dcaf49d18957}" ma:internalName="TaxCatchAll" ma:showField="CatchAllData" ma:web="59a8ce0d-de3e-4f49-8740-e56d33c2e4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a8ce0d-de3e-4f49-8740-e56d33c2e49c" xsi:nil="true"/>
    <lcf76f155ced4ddcb4097134ff3c332f xmlns="e3ea2b35-a11e-49f9-8541-752c0fc352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F20A89-39C8-4A92-BB72-3B76D700B438}"/>
</file>

<file path=customXml/itemProps2.xml><?xml version="1.0" encoding="utf-8"?>
<ds:datastoreItem xmlns:ds="http://schemas.openxmlformats.org/officeDocument/2006/customXml" ds:itemID="{8AF79915-B285-4E0B-B268-CF06F6E43A69}"/>
</file>

<file path=customXml/itemProps3.xml><?xml version="1.0" encoding="utf-8"?>
<ds:datastoreItem xmlns:ds="http://schemas.openxmlformats.org/officeDocument/2006/customXml" ds:itemID="{31A2BF4C-5BE0-4299-A188-EE5C475A0F0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Office PowerPoint</Application>
  <PresentationFormat>Personnalisé</PresentationFormat>
  <Paragraphs>41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Roboto</vt:lpstr>
      <vt:lpstr>Calibri</vt:lpstr>
      <vt:lpstr>Arial</vt:lpstr>
      <vt:lpstr>Futura Bold</vt:lpstr>
      <vt:lpstr>Futura Bold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Toutourisme - Petites Pépites</dc:title>
  <cp:lastModifiedBy>Alix MONIER</cp:lastModifiedBy>
  <cp:revision>2</cp:revision>
  <dcterms:created xsi:type="dcterms:W3CDTF">2006-08-16T00:00:00Z</dcterms:created>
  <dcterms:modified xsi:type="dcterms:W3CDTF">2025-10-06T07:29:25Z</dcterms:modified>
  <dc:identifier>DAG0oEwVPYE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0x01010084DD2ABE4A27B044B0423E57944890B8</vt:lpwstr>
  </property>
</Properties>
</file>