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diagrams/data5.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diagrams/data1.xml" ContentType="application/vnd.openxmlformats-officedocument.drawingml.diagramData+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colors4.xml" ContentType="application/vnd.openxmlformats-officedocument.drawingml.diagramColors+xml"/>
  <Override PartName="/ppt/theme/theme1.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iagrams/quickStyle5.xml" ContentType="application/vnd.openxmlformats-officedocument.drawingml.diagramStyle+xml"/>
  <Override PartName="/ppt/diagrams/drawing4.xml" ContentType="application/vnd.ms-office.drawingml.diagramDrawing+xml"/>
  <Override PartName="/ppt/diagrams/colors2.xml" ContentType="application/vnd.openxmlformats-officedocument.drawingml.diagramColors+xml"/>
  <Override PartName="/ppt/diagrams/layout5.xml" ContentType="application/vnd.openxmlformats-officedocument.drawingml.diagramLayout+xml"/>
  <Override PartName="/ppt/diagrams/quickStyle2.xml" ContentType="application/vnd.openxmlformats-officedocument.drawingml.diagramStyle+xml"/>
  <Override PartName="/ppt/diagrams/colors5.xml" ContentType="application/vnd.openxmlformats-officedocument.drawingml.diagramColors+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layout2.xml" ContentType="application/vnd.openxmlformats-officedocument.drawingml.diagramLayout+xml"/>
  <Override PartName="/ppt/diagrams/drawing2.xml" ContentType="application/vnd.ms-office.drawingml.diagramDrawing+xml"/>
  <Override PartName="/ppt/diagrams/layout4.xml" ContentType="application/vnd.openxmlformats-officedocument.drawingml.diagramLayout+xml"/>
  <Override PartName="/ppt/diagrams/quickStyle4.xml" ContentType="application/vnd.openxmlformats-officedocument.drawingml.diagramStyle+xml"/>
  <Override PartName="/ppt/diagrams/drawing5.xml" ContentType="application/vnd.ms-office.drawingml.diagramDrawing+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5" r:id="rId4"/>
    <p:sldId id="266" r:id="rId5"/>
    <p:sldId id="267" r:id="rId6"/>
    <p:sldId id="268" r:id="rId7"/>
    <p:sldId id="269" r:id="rId8"/>
    <p:sldId id="270" r:id="rId9"/>
    <p:sldId id="260" r:id="rId10"/>
    <p:sldId id="259" r:id="rId11"/>
    <p:sldId id="261" r:id="rId12"/>
    <p:sldId id="264" r:id="rId13"/>
    <p:sldId id="262" r:id="rId14"/>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8" d="100"/>
          <a:sy n="78" d="100"/>
        </p:scale>
        <p:origin x="15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C:\Users\OT%20ORELLE\Downloads\chiffre-affaire_chiffre-affaire-264-efb3dada-4364-11eb-af3f-0cc47a6a3912%20(2).xls"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a:t>Répartition</a:t>
            </a:r>
            <a:r>
              <a:rPr lang="fr-FR" baseline="0"/>
              <a:t> des nationalités</a:t>
            </a:r>
            <a:endParaRPr lang="fr-F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670F-4D29-83C9-5D415D0E8C75}"/>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670F-4D29-83C9-5D415D0E8C75}"/>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670F-4D29-83C9-5D415D0E8C75}"/>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670F-4D29-83C9-5D415D0E8C75}"/>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670F-4D29-83C9-5D415D0E8C75}"/>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670F-4D29-83C9-5D415D0E8C75}"/>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670F-4D29-83C9-5D415D0E8C75}"/>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670F-4D29-83C9-5D415D0E8C75}"/>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11-670F-4D29-83C9-5D415D0E8C75}"/>
              </c:ext>
            </c:extLst>
          </c:dPt>
          <c:dPt>
            <c:idx val="9"/>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13-670F-4D29-83C9-5D415D0E8C75}"/>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fr-FR"/>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'chiffre-affaire_chiffre-affaire'!$F$9:$F$18</c:f>
              <c:strCache>
                <c:ptCount val="10"/>
                <c:pt idx="0">
                  <c:v>France</c:v>
                </c:pt>
                <c:pt idx="1">
                  <c:v>UK</c:v>
                </c:pt>
                <c:pt idx="2">
                  <c:v>Benelux</c:v>
                </c:pt>
                <c:pt idx="3">
                  <c:v>PECO</c:v>
                </c:pt>
                <c:pt idx="4">
                  <c:v>Allemagne</c:v>
                </c:pt>
                <c:pt idx="5">
                  <c:v>Espagne</c:v>
                </c:pt>
                <c:pt idx="6">
                  <c:v>Italie</c:v>
                </c:pt>
                <c:pt idx="7">
                  <c:v>Scandinavie</c:v>
                </c:pt>
                <c:pt idx="8">
                  <c:v>Reste Eu</c:v>
                </c:pt>
                <c:pt idx="9">
                  <c:v>Océanie</c:v>
                </c:pt>
              </c:strCache>
            </c:strRef>
          </c:cat>
          <c:val>
            <c:numRef>
              <c:f>'chiffre-affaire_chiffre-affaire'!$G$9:$G$18</c:f>
              <c:numCache>
                <c:formatCode>General</c:formatCode>
                <c:ptCount val="10"/>
                <c:pt idx="0">
                  <c:v>67.59</c:v>
                </c:pt>
                <c:pt idx="1">
                  <c:v>8.2799999999999994</c:v>
                </c:pt>
                <c:pt idx="2">
                  <c:v>7.93</c:v>
                </c:pt>
                <c:pt idx="3">
                  <c:v>5.85</c:v>
                </c:pt>
                <c:pt idx="4">
                  <c:v>3.1</c:v>
                </c:pt>
                <c:pt idx="5">
                  <c:v>2.41</c:v>
                </c:pt>
                <c:pt idx="6">
                  <c:v>2.0699999999999998</c:v>
                </c:pt>
                <c:pt idx="7">
                  <c:v>1.7100000000000002</c:v>
                </c:pt>
                <c:pt idx="8">
                  <c:v>0.34</c:v>
                </c:pt>
                <c:pt idx="9">
                  <c:v>0.34</c:v>
                </c:pt>
              </c:numCache>
            </c:numRef>
          </c:val>
          <c:extLst>
            <c:ext xmlns:c16="http://schemas.microsoft.com/office/drawing/2014/chart" uri="{C3380CC4-5D6E-409C-BE32-E72D297353CC}">
              <c16:uniqueId val="{00000014-670F-4D29-83C9-5D415D0E8C75}"/>
            </c:ext>
          </c:extLst>
        </c:ser>
        <c:dLbls>
          <c:showLegendKey val="0"/>
          <c:showVal val="0"/>
          <c:showCatName val="0"/>
          <c:showSerName val="0"/>
          <c:showPercent val="0"/>
          <c:showBubbleSize val="0"/>
          <c:showLeaderLines val="1"/>
        </c:dLbls>
        <c:firstSliceAng val="0"/>
      </c:pieChart>
      <c:spPr>
        <a:noFill/>
        <a:ln>
          <a:noFill/>
        </a:ln>
        <a:effectLst/>
      </c:spPr>
    </c:plotArea>
    <c:legend>
      <c:legendPos val="l"/>
      <c:layout>
        <c:manualLayout>
          <c:xMode val="edge"/>
          <c:yMode val="edge"/>
          <c:x val="1.2566760917373547E-2"/>
          <c:y val="5.6867603910583209E-2"/>
          <c:w val="0.24193488537778207"/>
          <c:h val="0.91642433699272463"/>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4" Type="http://schemas.openxmlformats.org/officeDocument/2006/relationships/image" Target="../media/image6.svg"/></Relationships>
</file>

<file path=ppt/diagrams/_rels/drawing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4" Type="http://schemas.openxmlformats.org/officeDocument/2006/relationships/image" Target="../media/image6.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8325FB5-9628-463A-BA15-9D4C9FA2243B}" type="doc">
      <dgm:prSet loTypeId="urn:microsoft.com/office/officeart/2018/2/layout/IconLabelDescriptionList" loCatId="icon" qsTypeId="urn:microsoft.com/office/officeart/2005/8/quickstyle/simple1" qsCatId="simple" csTypeId="urn:microsoft.com/office/officeart/2005/8/colors/accent1_2" csCatId="accent1" phldr="1"/>
      <dgm:spPr/>
      <dgm:t>
        <a:bodyPr/>
        <a:lstStyle/>
        <a:p>
          <a:endParaRPr lang="en-US"/>
        </a:p>
      </dgm:t>
    </dgm:pt>
    <dgm:pt modelId="{1DE22AC4-B659-4E2D-888B-2DF26B1F5D32}">
      <dgm:prSet/>
      <dgm:spPr/>
      <dgm:t>
        <a:bodyPr/>
        <a:lstStyle/>
        <a:p>
          <a:pPr>
            <a:lnSpc>
              <a:spcPct val="100000"/>
            </a:lnSpc>
            <a:defRPr b="1"/>
          </a:pPr>
          <a:r>
            <a:rPr lang="fr-FR" dirty="0"/>
            <a:t>Commercialisation BtoC sur nos sites de réservation 	</a:t>
          </a:r>
        </a:p>
      </dgm:t>
    </dgm:pt>
    <dgm:pt modelId="{3C54BEB0-92DA-4FEB-A317-FCB4C3439057}" type="parTrans" cxnId="{9EC7CB16-904C-4392-94EA-A406FD2D5167}">
      <dgm:prSet/>
      <dgm:spPr/>
      <dgm:t>
        <a:bodyPr/>
        <a:lstStyle/>
        <a:p>
          <a:endParaRPr lang="en-US"/>
        </a:p>
      </dgm:t>
    </dgm:pt>
    <dgm:pt modelId="{AB63F2FC-2A7C-46A2-8761-6943D05ECC42}" type="sibTrans" cxnId="{9EC7CB16-904C-4392-94EA-A406FD2D5167}">
      <dgm:prSet/>
      <dgm:spPr/>
      <dgm:t>
        <a:bodyPr/>
        <a:lstStyle/>
        <a:p>
          <a:endParaRPr lang="en-US"/>
        </a:p>
      </dgm:t>
    </dgm:pt>
    <dgm:pt modelId="{6EA6DA09-B79A-4E52-92A0-F84020B46DC6}">
      <dgm:prSet/>
      <dgm:spPr/>
      <dgm:t>
        <a:bodyPr/>
        <a:lstStyle/>
        <a:p>
          <a:pPr>
            <a:lnSpc>
              <a:spcPct val="100000"/>
            </a:lnSpc>
          </a:pPr>
          <a:r>
            <a:rPr lang="fr-FR" dirty="0"/>
            <a:t>reservation.orelle.net</a:t>
          </a:r>
        </a:p>
        <a:p>
          <a:pPr>
            <a:lnSpc>
              <a:spcPct val="100000"/>
            </a:lnSpc>
          </a:pPr>
          <a:r>
            <a:rPr lang="fr-FR" dirty="0"/>
            <a:t>booking.orelle.net</a:t>
          </a:r>
          <a:endParaRPr lang="en-US" dirty="0"/>
        </a:p>
      </dgm:t>
    </dgm:pt>
    <dgm:pt modelId="{B4021642-1881-4111-8D9C-37A0D6EE6E37}" type="parTrans" cxnId="{7DA19C6A-78C7-4189-BFCC-3F0DC8DE912A}">
      <dgm:prSet/>
      <dgm:spPr/>
      <dgm:t>
        <a:bodyPr/>
        <a:lstStyle/>
        <a:p>
          <a:endParaRPr lang="en-US"/>
        </a:p>
      </dgm:t>
    </dgm:pt>
    <dgm:pt modelId="{A9FF6B7E-FA86-4693-B93A-0BCCA8062CFB}" type="sibTrans" cxnId="{7DA19C6A-78C7-4189-BFCC-3F0DC8DE912A}">
      <dgm:prSet/>
      <dgm:spPr/>
      <dgm:t>
        <a:bodyPr/>
        <a:lstStyle/>
        <a:p>
          <a:endParaRPr lang="en-US"/>
        </a:p>
      </dgm:t>
    </dgm:pt>
    <dgm:pt modelId="{0D59D7CD-26C1-46CE-96A5-54B9D88407F9}">
      <dgm:prSet/>
      <dgm:spPr/>
      <dgm:t>
        <a:bodyPr/>
        <a:lstStyle/>
        <a:p>
          <a:pPr>
            <a:lnSpc>
              <a:spcPct val="100000"/>
            </a:lnSpc>
          </a:pPr>
          <a:r>
            <a:rPr lang="fr-FR" dirty="0"/>
            <a:t>prenotazione.orelle.net </a:t>
          </a:r>
          <a:endParaRPr lang="en-US" dirty="0"/>
        </a:p>
      </dgm:t>
    </dgm:pt>
    <dgm:pt modelId="{D87A00BC-7B62-4A34-AEB4-67131B49E065}" type="parTrans" cxnId="{756E8E75-F137-46BA-A79F-A4CC6CC9B924}">
      <dgm:prSet/>
      <dgm:spPr/>
      <dgm:t>
        <a:bodyPr/>
        <a:lstStyle/>
        <a:p>
          <a:endParaRPr lang="en-US"/>
        </a:p>
      </dgm:t>
    </dgm:pt>
    <dgm:pt modelId="{834335A1-1A01-4FC6-9FE2-4D3D03521FD5}" type="sibTrans" cxnId="{756E8E75-F137-46BA-A79F-A4CC6CC9B924}">
      <dgm:prSet/>
      <dgm:spPr/>
      <dgm:t>
        <a:bodyPr/>
        <a:lstStyle/>
        <a:p>
          <a:endParaRPr lang="en-US"/>
        </a:p>
      </dgm:t>
    </dgm:pt>
    <dgm:pt modelId="{26EC5613-1C6D-463E-B063-646BF87EE0FD}">
      <dgm:prSet/>
      <dgm:spPr/>
      <dgm:t>
        <a:bodyPr/>
        <a:lstStyle/>
        <a:p>
          <a:pPr>
            <a:lnSpc>
              <a:spcPct val="100000"/>
            </a:lnSpc>
            <a:defRPr b="1"/>
          </a:pPr>
          <a:r>
            <a:rPr lang="fr-FR"/>
            <a:t>Commercialisation BtoB via des Tours Opérateurs Français et Européens </a:t>
          </a:r>
          <a:endParaRPr lang="en-US"/>
        </a:p>
      </dgm:t>
    </dgm:pt>
    <dgm:pt modelId="{3B6CA384-7074-45F3-8ECA-1AB0E0C9A217}" type="parTrans" cxnId="{83586366-86E4-44B6-8632-FC14DBC2BD71}">
      <dgm:prSet/>
      <dgm:spPr/>
      <dgm:t>
        <a:bodyPr/>
        <a:lstStyle/>
        <a:p>
          <a:endParaRPr lang="en-US"/>
        </a:p>
      </dgm:t>
    </dgm:pt>
    <dgm:pt modelId="{F336F81E-B323-4D2B-861C-D50D1BC50F49}" type="sibTrans" cxnId="{83586366-86E4-44B6-8632-FC14DBC2BD71}">
      <dgm:prSet/>
      <dgm:spPr/>
      <dgm:t>
        <a:bodyPr/>
        <a:lstStyle/>
        <a:p>
          <a:endParaRPr lang="en-US"/>
        </a:p>
      </dgm:t>
    </dgm:pt>
    <dgm:pt modelId="{A654B1E0-E638-4BD2-84D6-7EAB6E1AE5A3}" type="pres">
      <dgm:prSet presAssocID="{D8325FB5-9628-463A-BA15-9D4C9FA2243B}" presName="root" presStyleCnt="0">
        <dgm:presLayoutVars>
          <dgm:dir/>
          <dgm:resizeHandles val="exact"/>
        </dgm:presLayoutVars>
      </dgm:prSet>
      <dgm:spPr/>
    </dgm:pt>
    <dgm:pt modelId="{A6364A40-C1C9-4808-A011-59D1A2AD2288}" type="pres">
      <dgm:prSet presAssocID="{1DE22AC4-B659-4E2D-888B-2DF26B1F5D32}" presName="compNode" presStyleCnt="0"/>
      <dgm:spPr/>
    </dgm:pt>
    <dgm:pt modelId="{AC61208C-88CE-444E-BB79-239E0C37F155}" type="pres">
      <dgm:prSet presAssocID="{1DE22AC4-B659-4E2D-888B-2DF26B1F5D32}"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Bâtiment"/>
        </a:ext>
      </dgm:extLst>
    </dgm:pt>
    <dgm:pt modelId="{BEC477EA-6A4B-44F6-943E-1B68728BC5FB}" type="pres">
      <dgm:prSet presAssocID="{1DE22AC4-B659-4E2D-888B-2DF26B1F5D32}" presName="iconSpace" presStyleCnt="0"/>
      <dgm:spPr/>
    </dgm:pt>
    <dgm:pt modelId="{E8E31221-8D9E-453A-9229-82E8C465A8DF}" type="pres">
      <dgm:prSet presAssocID="{1DE22AC4-B659-4E2D-888B-2DF26B1F5D32}" presName="parTx" presStyleLbl="revTx" presStyleIdx="0" presStyleCnt="4">
        <dgm:presLayoutVars>
          <dgm:chMax val="0"/>
          <dgm:chPref val="0"/>
        </dgm:presLayoutVars>
      </dgm:prSet>
      <dgm:spPr/>
    </dgm:pt>
    <dgm:pt modelId="{3ABDB39A-8805-4AB3-B991-265D9A5820EF}" type="pres">
      <dgm:prSet presAssocID="{1DE22AC4-B659-4E2D-888B-2DF26B1F5D32}" presName="txSpace" presStyleCnt="0"/>
      <dgm:spPr/>
    </dgm:pt>
    <dgm:pt modelId="{28CEB5AC-03D6-4B54-AC59-4E7CAC83C6CF}" type="pres">
      <dgm:prSet presAssocID="{1DE22AC4-B659-4E2D-888B-2DF26B1F5D32}" presName="desTx" presStyleLbl="revTx" presStyleIdx="1" presStyleCnt="4">
        <dgm:presLayoutVars/>
      </dgm:prSet>
      <dgm:spPr/>
    </dgm:pt>
    <dgm:pt modelId="{73E6A224-52CE-48BC-8741-B187AB46A48B}" type="pres">
      <dgm:prSet presAssocID="{AB63F2FC-2A7C-46A2-8761-6943D05ECC42}" presName="sibTrans" presStyleCnt="0"/>
      <dgm:spPr/>
    </dgm:pt>
    <dgm:pt modelId="{CC61CA28-5254-4646-8EA7-0DCD0E1DF36A}" type="pres">
      <dgm:prSet presAssocID="{26EC5613-1C6D-463E-B063-646BF87EE0FD}" presName="compNode" presStyleCnt="0"/>
      <dgm:spPr/>
    </dgm:pt>
    <dgm:pt modelId="{83D99DCB-AFD2-4B58-976D-F8D202D9D164}" type="pres">
      <dgm:prSet presAssocID="{26EC5613-1C6D-463E-B063-646BF87EE0FD}"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Avion"/>
        </a:ext>
      </dgm:extLst>
    </dgm:pt>
    <dgm:pt modelId="{C894D337-80ED-40B4-9B00-628C32527FF7}" type="pres">
      <dgm:prSet presAssocID="{26EC5613-1C6D-463E-B063-646BF87EE0FD}" presName="iconSpace" presStyleCnt="0"/>
      <dgm:spPr/>
    </dgm:pt>
    <dgm:pt modelId="{573E4921-2E1B-4592-AA60-F29EBDEA11E1}" type="pres">
      <dgm:prSet presAssocID="{26EC5613-1C6D-463E-B063-646BF87EE0FD}" presName="parTx" presStyleLbl="revTx" presStyleIdx="2" presStyleCnt="4">
        <dgm:presLayoutVars>
          <dgm:chMax val="0"/>
          <dgm:chPref val="0"/>
        </dgm:presLayoutVars>
      </dgm:prSet>
      <dgm:spPr/>
    </dgm:pt>
    <dgm:pt modelId="{E570CE13-63A0-47D2-BD3E-E2665EA00576}" type="pres">
      <dgm:prSet presAssocID="{26EC5613-1C6D-463E-B063-646BF87EE0FD}" presName="txSpace" presStyleCnt="0"/>
      <dgm:spPr/>
    </dgm:pt>
    <dgm:pt modelId="{C1E291F4-BD64-4747-9877-92884EE78A6F}" type="pres">
      <dgm:prSet presAssocID="{26EC5613-1C6D-463E-B063-646BF87EE0FD}" presName="desTx" presStyleLbl="revTx" presStyleIdx="3" presStyleCnt="4">
        <dgm:presLayoutVars/>
      </dgm:prSet>
      <dgm:spPr/>
    </dgm:pt>
  </dgm:ptLst>
  <dgm:cxnLst>
    <dgm:cxn modelId="{9EC7CB16-904C-4392-94EA-A406FD2D5167}" srcId="{D8325FB5-9628-463A-BA15-9D4C9FA2243B}" destId="{1DE22AC4-B659-4E2D-888B-2DF26B1F5D32}" srcOrd="0" destOrd="0" parTransId="{3C54BEB0-92DA-4FEB-A317-FCB4C3439057}" sibTransId="{AB63F2FC-2A7C-46A2-8761-6943D05ECC42}"/>
    <dgm:cxn modelId="{78C90434-AF67-4B96-86CD-926E1468D8F2}" type="presOf" srcId="{0D59D7CD-26C1-46CE-96A5-54B9D88407F9}" destId="{28CEB5AC-03D6-4B54-AC59-4E7CAC83C6CF}" srcOrd="0" destOrd="1" presId="urn:microsoft.com/office/officeart/2018/2/layout/IconLabelDescriptionList"/>
    <dgm:cxn modelId="{83586366-86E4-44B6-8632-FC14DBC2BD71}" srcId="{D8325FB5-9628-463A-BA15-9D4C9FA2243B}" destId="{26EC5613-1C6D-463E-B063-646BF87EE0FD}" srcOrd="1" destOrd="0" parTransId="{3B6CA384-7074-45F3-8ECA-1AB0E0C9A217}" sibTransId="{F336F81E-B323-4D2B-861C-D50D1BC50F49}"/>
    <dgm:cxn modelId="{7DA19C6A-78C7-4189-BFCC-3F0DC8DE912A}" srcId="{1DE22AC4-B659-4E2D-888B-2DF26B1F5D32}" destId="{6EA6DA09-B79A-4E52-92A0-F84020B46DC6}" srcOrd="0" destOrd="0" parTransId="{B4021642-1881-4111-8D9C-37A0D6EE6E37}" sibTransId="{A9FF6B7E-FA86-4693-B93A-0BCCA8062CFB}"/>
    <dgm:cxn modelId="{756E8E75-F137-46BA-A79F-A4CC6CC9B924}" srcId="{1DE22AC4-B659-4E2D-888B-2DF26B1F5D32}" destId="{0D59D7CD-26C1-46CE-96A5-54B9D88407F9}" srcOrd="1" destOrd="0" parTransId="{D87A00BC-7B62-4A34-AEB4-67131B49E065}" sibTransId="{834335A1-1A01-4FC6-9FE2-4D3D03521FD5}"/>
    <dgm:cxn modelId="{04727591-35E6-4F48-AF89-E48A304DC1DD}" type="presOf" srcId="{26EC5613-1C6D-463E-B063-646BF87EE0FD}" destId="{573E4921-2E1B-4592-AA60-F29EBDEA11E1}" srcOrd="0" destOrd="0" presId="urn:microsoft.com/office/officeart/2018/2/layout/IconLabelDescriptionList"/>
    <dgm:cxn modelId="{A723B3AE-743E-40E3-AA53-EE7F18CDA762}" type="presOf" srcId="{D8325FB5-9628-463A-BA15-9D4C9FA2243B}" destId="{A654B1E0-E638-4BD2-84D6-7EAB6E1AE5A3}" srcOrd="0" destOrd="0" presId="urn:microsoft.com/office/officeart/2018/2/layout/IconLabelDescriptionList"/>
    <dgm:cxn modelId="{744E48C3-E195-475E-B095-3749E6811D5E}" type="presOf" srcId="{6EA6DA09-B79A-4E52-92A0-F84020B46DC6}" destId="{28CEB5AC-03D6-4B54-AC59-4E7CAC83C6CF}" srcOrd="0" destOrd="0" presId="urn:microsoft.com/office/officeart/2018/2/layout/IconLabelDescriptionList"/>
    <dgm:cxn modelId="{C090B1CB-1F9D-4B86-BC02-5574CC3B8601}" type="presOf" srcId="{1DE22AC4-B659-4E2D-888B-2DF26B1F5D32}" destId="{E8E31221-8D9E-453A-9229-82E8C465A8DF}" srcOrd="0" destOrd="0" presId="urn:microsoft.com/office/officeart/2018/2/layout/IconLabelDescriptionList"/>
    <dgm:cxn modelId="{E9A25267-D849-4D76-82DC-2355C17CA37F}" type="presParOf" srcId="{A654B1E0-E638-4BD2-84D6-7EAB6E1AE5A3}" destId="{A6364A40-C1C9-4808-A011-59D1A2AD2288}" srcOrd="0" destOrd="0" presId="urn:microsoft.com/office/officeart/2018/2/layout/IconLabelDescriptionList"/>
    <dgm:cxn modelId="{71F88794-E0BF-4369-9B80-4B970786EC90}" type="presParOf" srcId="{A6364A40-C1C9-4808-A011-59D1A2AD2288}" destId="{AC61208C-88CE-444E-BB79-239E0C37F155}" srcOrd="0" destOrd="0" presId="urn:microsoft.com/office/officeart/2018/2/layout/IconLabelDescriptionList"/>
    <dgm:cxn modelId="{373FA528-8690-484B-BEC6-750BE8DE10A8}" type="presParOf" srcId="{A6364A40-C1C9-4808-A011-59D1A2AD2288}" destId="{BEC477EA-6A4B-44F6-943E-1B68728BC5FB}" srcOrd="1" destOrd="0" presId="urn:microsoft.com/office/officeart/2018/2/layout/IconLabelDescriptionList"/>
    <dgm:cxn modelId="{139E2C2D-F69D-4D6B-825B-A63581F44A2C}" type="presParOf" srcId="{A6364A40-C1C9-4808-A011-59D1A2AD2288}" destId="{E8E31221-8D9E-453A-9229-82E8C465A8DF}" srcOrd="2" destOrd="0" presId="urn:microsoft.com/office/officeart/2018/2/layout/IconLabelDescriptionList"/>
    <dgm:cxn modelId="{E79D4EAC-A0C8-4126-93A8-4D63C3CAE8C1}" type="presParOf" srcId="{A6364A40-C1C9-4808-A011-59D1A2AD2288}" destId="{3ABDB39A-8805-4AB3-B991-265D9A5820EF}" srcOrd="3" destOrd="0" presId="urn:microsoft.com/office/officeart/2018/2/layout/IconLabelDescriptionList"/>
    <dgm:cxn modelId="{D3AAEB99-AF4E-4CB3-B7F7-387E2D84204E}" type="presParOf" srcId="{A6364A40-C1C9-4808-A011-59D1A2AD2288}" destId="{28CEB5AC-03D6-4B54-AC59-4E7CAC83C6CF}" srcOrd="4" destOrd="0" presId="urn:microsoft.com/office/officeart/2018/2/layout/IconLabelDescriptionList"/>
    <dgm:cxn modelId="{07D47D96-6090-49FB-BD1A-FCCEE1D037A8}" type="presParOf" srcId="{A654B1E0-E638-4BD2-84D6-7EAB6E1AE5A3}" destId="{73E6A224-52CE-48BC-8741-B187AB46A48B}" srcOrd="1" destOrd="0" presId="urn:microsoft.com/office/officeart/2018/2/layout/IconLabelDescriptionList"/>
    <dgm:cxn modelId="{53D225DB-7DE2-40F7-9C9D-6E6DCECFD112}" type="presParOf" srcId="{A654B1E0-E638-4BD2-84D6-7EAB6E1AE5A3}" destId="{CC61CA28-5254-4646-8EA7-0DCD0E1DF36A}" srcOrd="2" destOrd="0" presId="urn:microsoft.com/office/officeart/2018/2/layout/IconLabelDescriptionList"/>
    <dgm:cxn modelId="{EBA1AC50-2424-4C1C-A2DD-3E4F0B9F3170}" type="presParOf" srcId="{CC61CA28-5254-4646-8EA7-0DCD0E1DF36A}" destId="{83D99DCB-AFD2-4B58-976D-F8D202D9D164}" srcOrd="0" destOrd="0" presId="urn:microsoft.com/office/officeart/2018/2/layout/IconLabelDescriptionList"/>
    <dgm:cxn modelId="{8134DC2F-5574-4903-9A7A-668595D80C4D}" type="presParOf" srcId="{CC61CA28-5254-4646-8EA7-0DCD0E1DF36A}" destId="{C894D337-80ED-40B4-9B00-628C32527FF7}" srcOrd="1" destOrd="0" presId="urn:microsoft.com/office/officeart/2018/2/layout/IconLabelDescriptionList"/>
    <dgm:cxn modelId="{83C4877D-B48F-4332-932B-F97DD52A648F}" type="presParOf" srcId="{CC61CA28-5254-4646-8EA7-0DCD0E1DF36A}" destId="{573E4921-2E1B-4592-AA60-F29EBDEA11E1}" srcOrd="2" destOrd="0" presId="urn:microsoft.com/office/officeart/2018/2/layout/IconLabelDescriptionList"/>
    <dgm:cxn modelId="{69AF44FA-C0B0-4A56-A9E0-3C8BCA632173}" type="presParOf" srcId="{CC61CA28-5254-4646-8EA7-0DCD0E1DF36A}" destId="{E570CE13-63A0-47D2-BD3E-E2665EA00576}" srcOrd="3" destOrd="0" presId="urn:microsoft.com/office/officeart/2018/2/layout/IconLabelDescriptionList"/>
    <dgm:cxn modelId="{E99DDE47-7BCB-4AB4-BA25-31BC56DC40C9}" type="presParOf" srcId="{CC61CA28-5254-4646-8EA7-0DCD0E1DF36A}" destId="{C1E291F4-BD64-4747-9877-92884EE78A6F}" srcOrd="4" destOrd="0" presId="urn:microsoft.com/office/officeart/2018/2/layout/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9074B37-B5D2-47C8-BD08-B5659B1397F1}"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147C1A4B-7DAB-432D-A7A0-8BF6953561B7}">
      <dgm:prSet/>
      <dgm:spPr/>
      <dgm:t>
        <a:bodyPr/>
        <a:lstStyle/>
        <a:p>
          <a:r>
            <a:rPr lang="fr-FR"/>
            <a:t>La concurrence est rude (Airbnb, booking, Le Bon Coin, …..)</a:t>
          </a:r>
          <a:endParaRPr lang="en-US"/>
        </a:p>
      </dgm:t>
    </dgm:pt>
    <dgm:pt modelId="{B27F5D50-3B81-4374-8EFE-985D338D2510}" type="parTrans" cxnId="{0FE4CD38-E80E-4740-B99C-4A5F5EA9FF64}">
      <dgm:prSet/>
      <dgm:spPr/>
      <dgm:t>
        <a:bodyPr/>
        <a:lstStyle/>
        <a:p>
          <a:endParaRPr lang="en-US"/>
        </a:p>
      </dgm:t>
    </dgm:pt>
    <dgm:pt modelId="{A3B07AC5-210A-4CD0-9855-480A13870259}" type="sibTrans" cxnId="{0FE4CD38-E80E-4740-B99C-4A5F5EA9FF64}">
      <dgm:prSet/>
      <dgm:spPr/>
      <dgm:t>
        <a:bodyPr/>
        <a:lstStyle/>
        <a:p>
          <a:endParaRPr lang="en-US"/>
        </a:p>
      </dgm:t>
    </dgm:pt>
    <dgm:pt modelId="{F8F3D5A5-DD1A-4CB3-871D-3DFE5DBB0333}">
      <dgm:prSet/>
      <dgm:spPr/>
      <dgm:t>
        <a:bodyPr/>
        <a:lstStyle/>
        <a:p>
          <a:r>
            <a:rPr lang="fr-FR" dirty="0"/>
            <a:t>Nous ne rivaliserons jamais avec ces gros du secteur en notoriété</a:t>
          </a:r>
          <a:endParaRPr lang="en-US" dirty="0"/>
        </a:p>
      </dgm:t>
    </dgm:pt>
    <dgm:pt modelId="{F902A819-03CA-4D06-9DCA-AB5599B91026}" type="parTrans" cxnId="{E4A0ACF8-1C2D-4E3F-A71C-16F2A58919A3}">
      <dgm:prSet/>
      <dgm:spPr/>
      <dgm:t>
        <a:bodyPr/>
        <a:lstStyle/>
        <a:p>
          <a:endParaRPr lang="en-US"/>
        </a:p>
      </dgm:t>
    </dgm:pt>
    <dgm:pt modelId="{54384690-5671-4D6A-8D35-27346A00C29D}" type="sibTrans" cxnId="{E4A0ACF8-1C2D-4E3F-A71C-16F2A58919A3}">
      <dgm:prSet/>
      <dgm:spPr/>
      <dgm:t>
        <a:bodyPr/>
        <a:lstStyle/>
        <a:p>
          <a:endParaRPr lang="en-US"/>
        </a:p>
      </dgm:t>
    </dgm:pt>
    <dgm:pt modelId="{8D2EE7AC-1EEF-46DC-A3B7-AA945B21155D}">
      <dgm:prSet/>
      <dgm:spPr/>
      <dgm:t>
        <a:bodyPr/>
        <a:lstStyle/>
        <a:p>
          <a:r>
            <a:rPr lang="fr-FR"/>
            <a:t>La réservation de vacances à la montagne est un cauchemar</a:t>
          </a:r>
          <a:endParaRPr lang="en-US"/>
        </a:p>
      </dgm:t>
    </dgm:pt>
    <dgm:pt modelId="{5966CD94-DD7F-4F63-83A3-62BE43DCF89E}" type="parTrans" cxnId="{DEECB45B-26DC-4ABA-BF2B-856E55DA4B17}">
      <dgm:prSet/>
      <dgm:spPr/>
      <dgm:t>
        <a:bodyPr/>
        <a:lstStyle/>
        <a:p>
          <a:endParaRPr lang="en-US"/>
        </a:p>
      </dgm:t>
    </dgm:pt>
    <dgm:pt modelId="{83B14FEC-BA4B-4DA2-A740-A89E58B72F19}" type="sibTrans" cxnId="{DEECB45B-26DC-4ABA-BF2B-856E55DA4B17}">
      <dgm:prSet/>
      <dgm:spPr/>
      <dgm:t>
        <a:bodyPr/>
        <a:lstStyle/>
        <a:p>
          <a:endParaRPr lang="en-US"/>
        </a:p>
      </dgm:t>
    </dgm:pt>
    <dgm:pt modelId="{C29CF6FD-36A9-4F4D-9BEA-06B4DC8A16F8}">
      <dgm:prSet/>
      <dgm:spPr/>
      <dgm:t>
        <a:bodyPr/>
        <a:lstStyle/>
        <a:p>
          <a:r>
            <a:rPr lang="fr-FR"/>
            <a:t>Copions-les, en mieux !</a:t>
          </a:r>
          <a:endParaRPr lang="en-US"/>
        </a:p>
      </dgm:t>
    </dgm:pt>
    <dgm:pt modelId="{6DEB902F-A6CF-41FB-9004-27C00C7C55C2}" type="parTrans" cxnId="{E8275585-FE30-45B4-9FAA-E413B02DC6D2}">
      <dgm:prSet/>
      <dgm:spPr/>
      <dgm:t>
        <a:bodyPr/>
        <a:lstStyle/>
        <a:p>
          <a:endParaRPr lang="en-US"/>
        </a:p>
      </dgm:t>
    </dgm:pt>
    <dgm:pt modelId="{4AE2C5B6-7AB1-429C-AB79-BE2E3F5BF242}" type="sibTrans" cxnId="{E8275585-FE30-45B4-9FAA-E413B02DC6D2}">
      <dgm:prSet/>
      <dgm:spPr/>
      <dgm:t>
        <a:bodyPr/>
        <a:lstStyle/>
        <a:p>
          <a:endParaRPr lang="en-US"/>
        </a:p>
      </dgm:t>
    </dgm:pt>
    <dgm:pt modelId="{ADDD3177-673F-43F4-AD5B-8B81C0EFBC96}" type="pres">
      <dgm:prSet presAssocID="{B9074B37-B5D2-47C8-BD08-B5659B1397F1}" presName="linear" presStyleCnt="0">
        <dgm:presLayoutVars>
          <dgm:animLvl val="lvl"/>
          <dgm:resizeHandles val="exact"/>
        </dgm:presLayoutVars>
      </dgm:prSet>
      <dgm:spPr/>
    </dgm:pt>
    <dgm:pt modelId="{3C2B3A8A-4A98-406C-939C-5A8475AB48E2}" type="pres">
      <dgm:prSet presAssocID="{147C1A4B-7DAB-432D-A7A0-8BF6953561B7}" presName="parentText" presStyleLbl="node1" presStyleIdx="0" presStyleCnt="4">
        <dgm:presLayoutVars>
          <dgm:chMax val="0"/>
          <dgm:bulletEnabled val="1"/>
        </dgm:presLayoutVars>
      </dgm:prSet>
      <dgm:spPr/>
    </dgm:pt>
    <dgm:pt modelId="{D657A918-6A3B-4F45-8815-54763A4905F0}" type="pres">
      <dgm:prSet presAssocID="{A3B07AC5-210A-4CD0-9855-480A13870259}" presName="spacer" presStyleCnt="0"/>
      <dgm:spPr/>
    </dgm:pt>
    <dgm:pt modelId="{A2F03C3B-D583-48C5-99BB-73AB32F2905B}" type="pres">
      <dgm:prSet presAssocID="{F8F3D5A5-DD1A-4CB3-871D-3DFE5DBB0333}" presName="parentText" presStyleLbl="node1" presStyleIdx="1" presStyleCnt="4">
        <dgm:presLayoutVars>
          <dgm:chMax val="0"/>
          <dgm:bulletEnabled val="1"/>
        </dgm:presLayoutVars>
      </dgm:prSet>
      <dgm:spPr/>
    </dgm:pt>
    <dgm:pt modelId="{268302C4-46C0-4766-BA76-4B3D8F5B6406}" type="pres">
      <dgm:prSet presAssocID="{54384690-5671-4D6A-8D35-27346A00C29D}" presName="spacer" presStyleCnt="0"/>
      <dgm:spPr/>
    </dgm:pt>
    <dgm:pt modelId="{6CA335AE-5651-4C35-B4D9-6F17BC2EFD43}" type="pres">
      <dgm:prSet presAssocID="{8D2EE7AC-1EEF-46DC-A3B7-AA945B21155D}" presName="parentText" presStyleLbl="node1" presStyleIdx="2" presStyleCnt="4">
        <dgm:presLayoutVars>
          <dgm:chMax val="0"/>
          <dgm:bulletEnabled val="1"/>
        </dgm:presLayoutVars>
      </dgm:prSet>
      <dgm:spPr/>
    </dgm:pt>
    <dgm:pt modelId="{E90369EC-76ED-466C-8C13-FFC454EC2B37}" type="pres">
      <dgm:prSet presAssocID="{83B14FEC-BA4B-4DA2-A740-A89E58B72F19}" presName="spacer" presStyleCnt="0"/>
      <dgm:spPr/>
    </dgm:pt>
    <dgm:pt modelId="{E13C8F2B-F623-4A2E-8A82-4710DC026E9B}" type="pres">
      <dgm:prSet presAssocID="{C29CF6FD-36A9-4F4D-9BEA-06B4DC8A16F8}" presName="parentText" presStyleLbl="node1" presStyleIdx="3" presStyleCnt="4">
        <dgm:presLayoutVars>
          <dgm:chMax val="0"/>
          <dgm:bulletEnabled val="1"/>
        </dgm:presLayoutVars>
      </dgm:prSet>
      <dgm:spPr/>
    </dgm:pt>
  </dgm:ptLst>
  <dgm:cxnLst>
    <dgm:cxn modelId="{0FE4CD38-E80E-4740-B99C-4A5F5EA9FF64}" srcId="{B9074B37-B5D2-47C8-BD08-B5659B1397F1}" destId="{147C1A4B-7DAB-432D-A7A0-8BF6953561B7}" srcOrd="0" destOrd="0" parTransId="{B27F5D50-3B81-4374-8EFE-985D338D2510}" sibTransId="{A3B07AC5-210A-4CD0-9855-480A13870259}"/>
    <dgm:cxn modelId="{7EC3B73C-FB4B-4CF8-AD05-2DFBB88AEA78}" type="presOf" srcId="{C29CF6FD-36A9-4F4D-9BEA-06B4DC8A16F8}" destId="{E13C8F2B-F623-4A2E-8A82-4710DC026E9B}" srcOrd="0" destOrd="0" presId="urn:microsoft.com/office/officeart/2005/8/layout/vList2"/>
    <dgm:cxn modelId="{DEECB45B-26DC-4ABA-BF2B-856E55DA4B17}" srcId="{B9074B37-B5D2-47C8-BD08-B5659B1397F1}" destId="{8D2EE7AC-1EEF-46DC-A3B7-AA945B21155D}" srcOrd="2" destOrd="0" parTransId="{5966CD94-DD7F-4F63-83A3-62BE43DCF89E}" sibTransId="{83B14FEC-BA4B-4DA2-A740-A89E58B72F19}"/>
    <dgm:cxn modelId="{4D3B6D4B-9D71-4E16-910D-22DE1846BD3D}" type="presOf" srcId="{147C1A4B-7DAB-432D-A7A0-8BF6953561B7}" destId="{3C2B3A8A-4A98-406C-939C-5A8475AB48E2}" srcOrd="0" destOrd="0" presId="urn:microsoft.com/office/officeart/2005/8/layout/vList2"/>
    <dgm:cxn modelId="{2B9FA453-0F4D-4F39-9A9E-399744C73E2B}" type="presOf" srcId="{8D2EE7AC-1EEF-46DC-A3B7-AA945B21155D}" destId="{6CA335AE-5651-4C35-B4D9-6F17BC2EFD43}" srcOrd="0" destOrd="0" presId="urn:microsoft.com/office/officeart/2005/8/layout/vList2"/>
    <dgm:cxn modelId="{24863F81-C97C-4B92-95AC-D74B69946E1C}" type="presOf" srcId="{F8F3D5A5-DD1A-4CB3-871D-3DFE5DBB0333}" destId="{A2F03C3B-D583-48C5-99BB-73AB32F2905B}" srcOrd="0" destOrd="0" presId="urn:microsoft.com/office/officeart/2005/8/layout/vList2"/>
    <dgm:cxn modelId="{E8275585-FE30-45B4-9FAA-E413B02DC6D2}" srcId="{B9074B37-B5D2-47C8-BD08-B5659B1397F1}" destId="{C29CF6FD-36A9-4F4D-9BEA-06B4DC8A16F8}" srcOrd="3" destOrd="0" parTransId="{6DEB902F-A6CF-41FB-9004-27C00C7C55C2}" sibTransId="{4AE2C5B6-7AB1-429C-AB79-BE2E3F5BF242}"/>
    <dgm:cxn modelId="{D994DED8-1D58-4B29-89EA-FDAA4666F6E0}" type="presOf" srcId="{B9074B37-B5D2-47C8-BD08-B5659B1397F1}" destId="{ADDD3177-673F-43F4-AD5B-8B81C0EFBC96}" srcOrd="0" destOrd="0" presId="urn:microsoft.com/office/officeart/2005/8/layout/vList2"/>
    <dgm:cxn modelId="{E4A0ACF8-1C2D-4E3F-A71C-16F2A58919A3}" srcId="{B9074B37-B5D2-47C8-BD08-B5659B1397F1}" destId="{F8F3D5A5-DD1A-4CB3-871D-3DFE5DBB0333}" srcOrd="1" destOrd="0" parTransId="{F902A819-03CA-4D06-9DCA-AB5599B91026}" sibTransId="{54384690-5671-4D6A-8D35-27346A00C29D}"/>
    <dgm:cxn modelId="{4668DA01-A47D-43F2-876A-2171BE5F2D72}" type="presParOf" srcId="{ADDD3177-673F-43F4-AD5B-8B81C0EFBC96}" destId="{3C2B3A8A-4A98-406C-939C-5A8475AB48E2}" srcOrd="0" destOrd="0" presId="urn:microsoft.com/office/officeart/2005/8/layout/vList2"/>
    <dgm:cxn modelId="{34D8B76A-13D5-4292-9E93-4CB308666D99}" type="presParOf" srcId="{ADDD3177-673F-43F4-AD5B-8B81C0EFBC96}" destId="{D657A918-6A3B-4F45-8815-54763A4905F0}" srcOrd="1" destOrd="0" presId="urn:microsoft.com/office/officeart/2005/8/layout/vList2"/>
    <dgm:cxn modelId="{A4162C4B-7E05-40B3-8DA0-F2D32A1D3753}" type="presParOf" srcId="{ADDD3177-673F-43F4-AD5B-8B81C0EFBC96}" destId="{A2F03C3B-D583-48C5-99BB-73AB32F2905B}" srcOrd="2" destOrd="0" presId="urn:microsoft.com/office/officeart/2005/8/layout/vList2"/>
    <dgm:cxn modelId="{961B2A4E-C49E-4E97-B21B-A663A61EA056}" type="presParOf" srcId="{ADDD3177-673F-43F4-AD5B-8B81C0EFBC96}" destId="{268302C4-46C0-4766-BA76-4B3D8F5B6406}" srcOrd="3" destOrd="0" presId="urn:microsoft.com/office/officeart/2005/8/layout/vList2"/>
    <dgm:cxn modelId="{56697000-D075-4A92-A72F-9757D39E34F7}" type="presParOf" srcId="{ADDD3177-673F-43F4-AD5B-8B81C0EFBC96}" destId="{6CA335AE-5651-4C35-B4D9-6F17BC2EFD43}" srcOrd="4" destOrd="0" presId="urn:microsoft.com/office/officeart/2005/8/layout/vList2"/>
    <dgm:cxn modelId="{8D79DE13-9C21-4DB5-A6A0-E217DA7E31D5}" type="presParOf" srcId="{ADDD3177-673F-43F4-AD5B-8B81C0EFBC96}" destId="{E90369EC-76ED-466C-8C13-FFC454EC2B37}" srcOrd="5" destOrd="0" presId="urn:microsoft.com/office/officeart/2005/8/layout/vList2"/>
    <dgm:cxn modelId="{550AB899-F13A-4EF1-ACDC-2E129B84175A}" type="presParOf" srcId="{ADDD3177-673F-43F4-AD5B-8B81C0EFBC96}" destId="{E13C8F2B-F623-4A2E-8A82-4710DC026E9B}"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9074B37-B5D2-47C8-BD08-B5659B1397F1}"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147C1A4B-7DAB-432D-A7A0-8BF6953561B7}">
      <dgm:prSet/>
      <dgm:spPr/>
      <dgm:t>
        <a:bodyPr/>
        <a:lstStyle/>
        <a:p>
          <a:r>
            <a:rPr lang="fr-FR" dirty="0"/>
            <a:t>Ils ont des millions d’euros</a:t>
          </a:r>
        </a:p>
        <a:p>
          <a:r>
            <a:rPr lang="fr-FR" dirty="0"/>
            <a:t>	&gt; on ne peut rivaliser…..</a:t>
          </a:r>
          <a:endParaRPr lang="en-US" dirty="0"/>
        </a:p>
      </dgm:t>
    </dgm:pt>
    <dgm:pt modelId="{B27F5D50-3B81-4374-8EFE-985D338D2510}" type="parTrans" cxnId="{0FE4CD38-E80E-4740-B99C-4A5F5EA9FF64}">
      <dgm:prSet/>
      <dgm:spPr/>
      <dgm:t>
        <a:bodyPr/>
        <a:lstStyle/>
        <a:p>
          <a:endParaRPr lang="en-US"/>
        </a:p>
      </dgm:t>
    </dgm:pt>
    <dgm:pt modelId="{A3B07AC5-210A-4CD0-9855-480A13870259}" type="sibTrans" cxnId="{0FE4CD38-E80E-4740-B99C-4A5F5EA9FF64}">
      <dgm:prSet/>
      <dgm:spPr/>
      <dgm:t>
        <a:bodyPr/>
        <a:lstStyle/>
        <a:p>
          <a:endParaRPr lang="en-US"/>
        </a:p>
      </dgm:t>
    </dgm:pt>
    <dgm:pt modelId="{F8F3D5A5-DD1A-4CB3-871D-3DFE5DBB0333}">
      <dgm:prSet/>
      <dgm:spPr/>
      <dgm:t>
        <a:bodyPr/>
        <a:lstStyle/>
        <a:p>
          <a:r>
            <a:rPr lang="fr-FR" dirty="0"/>
            <a:t>Ils ont beaucoup de choix</a:t>
          </a:r>
        </a:p>
        <a:p>
          <a:r>
            <a:rPr lang="fr-FR" dirty="0"/>
            <a:t>	&gt; on peut rivaliser</a:t>
          </a:r>
          <a:endParaRPr lang="en-US" dirty="0"/>
        </a:p>
      </dgm:t>
    </dgm:pt>
    <dgm:pt modelId="{F902A819-03CA-4D06-9DCA-AB5599B91026}" type="parTrans" cxnId="{E4A0ACF8-1C2D-4E3F-A71C-16F2A58919A3}">
      <dgm:prSet/>
      <dgm:spPr/>
      <dgm:t>
        <a:bodyPr/>
        <a:lstStyle/>
        <a:p>
          <a:endParaRPr lang="en-US"/>
        </a:p>
      </dgm:t>
    </dgm:pt>
    <dgm:pt modelId="{54384690-5671-4D6A-8D35-27346A00C29D}" type="sibTrans" cxnId="{E4A0ACF8-1C2D-4E3F-A71C-16F2A58919A3}">
      <dgm:prSet/>
      <dgm:spPr/>
      <dgm:t>
        <a:bodyPr/>
        <a:lstStyle/>
        <a:p>
          <a:endParaRPr lang="en-US"/>
        </a:p>
      </dgm:t>
    </dgm:pt>
    <dgm:pt modelId="{8D2EE7AC-1EEF-46DC-A3B7-AA945B21155D}">
      <dgm:prSet/>
      <dgm:spPr/>
      <dgm:t>
        <a:bodyPr/>
        <a:lstStyle/>
        <a:p>
          <a:r>
            <a:rPr lang="fr-FR" dirty="0"/>
            <a:t>Il est facile de réserver via leur site</a:t>
          </a:r>
        </a:p>
        <a:p>
          <a:r>
            <a:rPr lang="fr-FR" dirty="0"/>
            <a:t>	&gt; on peut largement 	s’améliorer</a:t>
          </a:r>
          <a:endParaRPr lang="en-US" dirty="0"/>
        </a:p>
      </dgm:t>
    </dgm:pt>
    <dgm:pt modelId="{5966CD94-DD7F-4F63-83A3-62BE43DCF89E}" type="parTrans" cxnId="{DEECB45B-26DC-4ABA-BF2B-856E55DA4B17}">
      <dgm:prSet/>
      <dgm:spPr/>
      <dgm:t>
        <a:bodyPr/>
        <a:lstStyle/>
        <a:p>
          <a:endParaRPr lang="en-US"/>
        </a:p>
      </dgm:t>
    </dgm:pt>
    <dgm:pt modelId="{83B14FEC-BA4B-4DA2-A740-A89E58B72F19}" type="sibTrans" cxnId="{DEECB45B-26DC-4ABA-BF2B-856E55DA4B17}">
      <dgm:prSet/>
      <dgm:spPr/>
      <dgm:t>
        <a:bodyPr/>
        <a:lstStyle/>
        <a:p>
          <a:endParaRPr lang="en-US"/>
        </a:p>
      </dgm:t>
    </dgm:pt>
    <dgm:pt modelId="{ADDD3177-673F-43F4-AD5B-8B81C0EFBC96}" type="pres">
      <dgm:prSet presAssocID="{B9074B37-B5D2-47C8-BD08-B5659B1397F1}" presName="linear" presStyleCnt="0">
        <dgm:presLayoutVars>
          <dgm:animLvl val="lvl"/>
          <dgm:resizeHandles val="exact"/>
        </dgm:presLayoutVars>
      </dgm:prSet>
      <dgm:spPr/>
    </dgm:pt>
    <dgm:pt modelId="{3C2B3A8A-4A98-406C-939C-5A8475AB48E2}" type="pres">
      <dgm:prSet presAssocID="{147C1A4B-7DAB-432D-A7A0-8BF6953561B7}" presName="parentText" presStyleLbl="node1" presStyleIdx="0" presStyleCnt="3">
        <dgm:presLayoutVars>
          <dgm:chMax val="0"/>
          <dgm:bulletEnabled val="1"/>
        </dgm:presLayoutVars>
      </dgm:prSet>
      <dgm:spPr/>
    </dgm:pt>
    <dgm:pt modelId="{D657A918-6A3B-4F45-8815-54763A4905F0}" type="pres">
      <dgm:prSet presAssocID="{A3B07AC5-210A-4CD0-9855-480A13870259}" presName="spacer" presStyleCnt="0"/>
      <dgm:spPr/>
    </dgm:pt>
    <dgm:pt modelId="{A2F03C3B-D583-48C5-99BB-73AB32F2905B}" type="pres">
      <dgm:prSet presAssocID="{F8F3D5A5-DD1A-4CB3-871D-3DFE5DBB0333}" presName="parentText" presStyleLbl="node1" presStyleIdx="1" presStyleCnt="3">
        <dgm:presLayoutVars>
          <dgm:chMax val="0"/>
          <dgm:bulletEnabled val="1"/>
        </dgm:presLayoutVars>
      </dgm:prSet>
      <dgm:spPr/>
    </dgm:pt>
    <dgm:pt modelId="{268302C4-46C0-4766-BA76-4B3D8F5B6406}" type="pres">
      <dgm:prSet presAssocID="{54384690-5671-4D6A-8D35-27346A00C29D}" presName="spacer" presStyleCnt="0"/>
      <dgm:spPr/>
    </dgm:pt>
    <dgm:pt modelId="{6CA335AE-5651-4C35-B4D9-6F17BC2EFD43}" type="pres">
      <dgm:prSet presAssocID="{8D2EE7AC-1EEF-46DC-A3B7-AA945B21155D}" presName="parentText" presStyleLbl="node1" presStyleIdx="2" presStyleCnt="3">
        <dgm:presLayoutVars>
          <dgm:chMax val="0"/>
          <dgm:bulletEnabled val="1"/>
        </dgm:presLayoutVars>
      </dgm:prSet>
      <dgm:spPr/>
    </dgm:pt>
  </dgm:ptLst>
  <dgm:cxnLst>
    <dgm:cxn modelId="{0FE4CD38-E80E-4740-B99C-4A5F5EA9FF64}" srcId="{B9074B37-B5D2-47C8-BD08-B5659B1397F1}" destId="{147C1A4B-7DAB-432D-A7A0-8BF6953561B7}" srcOrd="0" destOrd="0" parTransId="{B27F5D50-3B81-4374-8EFE-985D338D2510}" sibTransId="{A3B07AC5-210A-4CD0-9855-480A13870259}"/>
    <dgm:cxn modelId="{DEECB45B-26DC-4ABA-BF2B-856E55DA4B17}" srcId="{B9074B37-B5D2-47C8-BD08-B5659B1397F1}" destId="{8D2EE7AC-1EEF-46DC-A3B7-AA945B21155D}" srcOrd="2" destOrd="0" parTransId="{5966CD94-DD7F-4F63-83A3-62BE43DCF89E}" sibTransId="{83B14FEC-BA4B-4DA2-A740-A89E58B72F19}"/>
    <dgm:cxn modelId="{4D3B6D4B-9D71-4E16-910D-22DE1846BD3D}" type="presOf" srcId="{147C1A4B-7DAB-432D-A7A0-8BF6953561B7}" destId="{3C2B3A8A-4A98-406C-939C-5A8475AB48E2}" srcOrd="0" destOrd="0" presId="urn:microsoft.com/office/officeart/2005/8/layout/vList2"/>
    <dgm:cxn modelId="{2B9FA453-0F4D-4F39-9A9E-399744C73E2B}" type="presOf" srcId="{8D2EE7AC-1EEF-46DC-A3B7-AA945B21155D}" destId="{6CA335AE-5651-4C35-B4D9-6F17BC2EFD43}" srcOrd="0" destOrd="0" presId="urn:microsoft.com/office/officeart/2005/8/layout/vList2"/>
    <dgm:cxn modelId="{24863F81-C97C-4B92-95AC-D74B69946E1C}" type="presOf" srcId="{F8F3D5A5-DD1A-4CB3-871D-3DFE5DBB0333}" destId="{A2F03C3B-D583-48C5-99BB-73AB32F2905B}" srcOrd="0" destOrd="0" presId="urn:microsoft.com/office/officeart/2005/8/layout/vList2"/>
    <dgm:cxn modelId="{D994DED8-1D58-4B29-89EA-FDAA4666F6E0}" type="presOf" srcId="{B9074B37-B5D2-47C8-BD08-B5659B1397F1}" destId="{ADDD3177-673F-43F4-AD5B-8B81C0EFBC96}" srcOrd="0" destOrd="0" presId="urn:microsoft.com/office/officeart/2005/8/layout/vList2"/>
    <dgm:cxn modelId="{E4A0ACF8-1C2D-4E3F-A71C-16F2A58919A3}" srcId="{B9074B37-B5D2-47C8-BD08-B5659B1397F1}" destId="{F8F3D5A5-DD1A-4CB3-871D-3DFE5DBB0333}" srcOrd="1" destOrd="0" parTransId="{F902A819-03CA-4D06-9DCA-AB5599B91026}" sibTransId="{54384690-5671-4D6A-8D35-27346A00C29D}"/>
    <dgm:cxn modelId="{4668DA01-A47D-43F2-876A-2171BE5F2D72}" type="presParOf" srcId="{ADDD3177-673F-43F4-AD5B-8B81C0EFBC96}" destId="{3C2B3A8A-4A98-406C-939C-5A8475AB48E2}" srcOrd="0" destOrd="0" presId="urn:microsoft.com/office/officeart/2005/8/layout/vList2"/>
    <dgm:cxn modelId="{34D8B76A-13D5-4292-9E93-4CB308666D99}" type="presParOf" srcId="{ADDD3177-673F-43F4-AD5B-8B81C0EFBC96}" destId="{D657A918-6A3B-4F45-8815-54763A4905F0}" srcOrd="1" destOrd="0" presId="urn:microsoft.com/office/officeart/2005/8/layout/vList2"/>
    <dgm:cxn modelId="{A4162C4B-7E05-40B3-8DA0-F2D32A1D3753}" type="presParOf" srcId="{ADDD3177-673F-43F4-AD5B-8B81C0EFBC96}" destId="{A2F03C3B-D583-48C5-99BB-73AB32F2905B}" srcOrd="2" destOrd="0" presId="urn:microsoft.com/office/officeart/2005/8/layout/vList2"/>
    <dgm:cxn modelId="{961B2A4E-C49E-4E97-B21B-A663A61EA056}" type="presParOf" srcId="{ADDD3177-673F-43F4-AD5B-8B81C0EFBC96}" destId="{268302C4-46C0-4766-BA76-4B3D8F5B6406}" srcOrd="3" destOrd="0" presId="urn:microsoft.com/office/officeart/2005/8/layout/vList2"/>
    <dgm:cxn modelId="{56697000-D075-4A92-A72F-9757D39E34F7}" type="presParOf" srcId="{ADDD3177-673F-43F4-AD5B-8B81C0EFBC96}" destId="{6CA335AE-5651-4C35-B4D9-6F17BC2EFD43}"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9074B37-B5D2-47C8-BD08-B5659B1397F1}"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147C1A4B-7DAB-432D-A7A0-8BF6953561B7}">
      <dgm:prSet/>
      <dgm:spPr/>
      <dgm:t>
        <a:bodyPr/>
        <a:lstStyle/>
        <a:p>
          <a:r>
            <a:rPr lang="fr-FR" dirty="0"/>
            <a:t>Une expertise locale ; service d’accréditation </a:t>
          </a:r>
          <a:endParaRPr lang="en-US" dirty="0"/>
        </a:p>
      </dgm:t>
    </dgm:pt>
    <dgm:pt modelId="{B27F5D50-3B81-4374-8EFE-985D338D2510}" type="parTrans" cxnId="{0FE4CD38-E80E-4740-B99C-4A5F5EA9FF64}">
      <dgm:prSet/>
      <dgm:spPr/>
      <dgm:t>
        <a:bodyPr/>
        <a:lstStyle/>
        <a:p>
          <a:endParaRPr lang="en-US"/>
        </a:p>
      </dgm:t>
    </dgm:pt>
    <dgm:pt modelId="{A3B07AC5-210A-4CD0-9855-480A13870259}" type="sibTrans" cxnId="{0FE4CD38-E80E-4740-B99C-4A5F5EA9FF64}">
      <dgm:prSet/>
      <dgm:spPr/>
      <dgm:t>
        <a:bodyPr/>
        <a:lstStyle/>
        <a:p>
          <a:endParaRPr lang="en-US"/>
        </a:p>
      </dgm:t>
    </dgm:pt>
    <dgm:pt modelId="{F8F3D5A5-DD1A-4CB3-871D-3DFE5DBB0333}">
      <dgm:prSet/>
      <dgm:spPr/>
      <dgm:t>
        <a:bodyPr/>
        <a:lstStyle/>
        <a:p>
          <a:r>
            <a:rPr lang="fr-FR" dirty="0"/>
            <a:t>Les contacts de tous nos partenaires</a:t>
          </a:r>
          <a:endParaRPr lang="en-US" dirty="0"/>
        </a:p>
      </dgm:t>
    </dgm:pt>
    <dgm:pt modelId="{F902A819-03CA-4D06-9DCA-AB5599B91026}" type="parTrans" cxnId="{E4A0ACF8-1C2D-4E3F-A71C-16F2A58919A3}">
      <dgm:prSet/>
      <dgm:spPr/>
      <dgm:t>
        <a:bodyPr/>
        <a:lstStyle/>
        <a:p>
          <a:endParaRPr lang="en-US"/>
        </a:p>
      </dgm:t>
    </dgm:pt>
    <dgm:pt modelId="{54384690-5671-4D6A-8D35-27346A00C29D}" type="sibTrans" cxnId="{E4A0ACF8-1C2D-4E3F-A71C-16F2A58919A3}">
      <dgm:prSet/>
      <dgm:spPr/>
      <dgm:t>
        <a:bodyPr/>
        <a:lstStyle/>
        <a:p>
          <a:endParaRPr lang="en-US"/>
        </a:p>
      </dgm:t>
    </dgm:pt>
    <dgm:pt modelId="{8D2EE7AC-1EEF-46DC-A3B7-AA945B21155D}">
      <dgm:prSet/>
      <dgm:spPr/>
      <dgm:t>
        <a:bodyPr/>
        <a:lstStyle/>
        <a:p>
          <a:r>
            <a:rPr lang="en-US" dirty="0"/>
            <a:t>La </a:t>
          </a:r>
          <a:r>
            <a:rPr lang="en-US" dirty="0" err="1"/>
            <a:t>confiance</a:t>
          </a:r>
          <a:r>
            <a:rPr lang="en-US" dirty="0"/>
            <a:t> de </a:t>
          </a:r>
          <a:r>
            <a:rPr lang="en-US" dirty="0" err="1"/>
            <a:t>nos</a:t>
          </a:r>
          <a:r>
            <a:rPr lang="en-US" dirty="0"/>
            <a:t> </a:t>
          </a:r>
          <a:r>
            <a:rPr lang="en-US" dirty="0" err="1"/>
            <a:t>partenaires</a:t>
          </a:r>
          <a:endParaRPr lang="en-US" dirty="0"/>
        </a:p>
      </dgm:t>
    </dgm:pt>
    <dgm:pt modelId="{5966CD94-DD7F-4F63-83A3-62BE43DCF89E}" type="parTrans" cxnId="{DEECB45B-26DC-4ABA-BF2B-856E55DA4B17}">
      <dgm:prSet/>
      <dgm:spPr/>
      <dgm:t>
        <a:bodyPr/>
        <a:lstStyle/>
        <a:p>
          <a:endParaRPr lang="en-US"/>
        </a:p>
      </dgm:t>
    </dgm:pt>
    <dgm:pt modelId="{83B14FEC-BA4B-4DA2-A740-A89E58B72F19}" type="sibTrans" cxnId="{DEECB45B-26DC-4ABA-BF2B-856E55DA4B17}">
      <dgm:prSet/>
      <dgm:spPr/>
      <dgm:t>
        <a:bodyPr/>
        <a:lstStyle/>
        <a:p>
          <a:endParaRPr lang="en-US"/>
        </a:p>
      </dgm:t>
    </dgm:pt>
    <dgm:pt modelId="{ADDD3177-673F-43F4-AD5B-8B81C0EFBC96}" type="pres">
      <dgm:prSet presAssocID="{B9074B37-B5D2-47C8-BD08-B5659B1397F1}" presName="linear" presStyleCnt="0">
        <dgm:presLayoutVars>
          <dgm:animLvl val="lvl"/>
          <dgm:resizeHandles val="exact"/>
        </dgm:presLayoutVars>
      </dgm:prSet>
      <dgm:spPr/>
    </dgm:pt>
    <dgm:pt modelId="{3C2B3A8A-4A98-406C-939C-5A8475AB48E2}" type="pres">
      <dgm:prSet presAssocID="{147C1A4B-7DAB-432D-A7A0-8BF6953561B7}" presName="parentText" presStyleLbl="node1" presStyleIdx="0" presStyleCnt="3">
        <dgm:presLayoutVars>
          <dgm:chMax val="0"/>
          <dgm:bulletEnabled val="1"/>
        </dgm:presLayoutVars>
      </dgm:prSet>
      <dgm:spPr/>
    </dgm:pt>
    <dgm:pt modelId="{D657A918-6A3B-4F45-8815-54763A4905F0}" type="pres">
      <dgm:prSet presAssocID="{A3B07AC5-210A-4CD0-9855-480A13870259}" presName="spacer" presStyleCnt="0"/>
      <dgm:spPr/>
    </dgm:pt>
    <dgm:pt modelId="{A2F03C3B-D583-48C5-99BB-73AB32F2905B}" type="pres">
      <dgm:prSet presAssocID="{F8F3D5A5-DD1A-4CB3-871D-3DFE5DBB0333}" presName="parentText" presStyleLbl="node1" presStyleIdx="1" presStyleCnt="3">
        <dgm:presLayoutVars>
          <dgm:chMax val="0"/>
          <dgm:bulletEnabled val="1"/>
        </dgm:presLayoutVars>
      </dgm:prSet>
      <dgm:spPr/>
    </dgm:pt>
    <dgm:pt modelId="{268302C4-46C0-4766-BA76-4B3D8F5B6406}" type="pres">
      <dgm:prSet presAssocID="{54384690-5671-4D6A-8D35-27346A00C29D}" presName="spacer" presStyleCnt="0"/>
      <dgm:spPr/>
    </dgm:pt>
    <dgm:pt modelId="{6CA335AE-5651-4C35-B4D9-6F17BC2EFD43}" type="pres">
      <dgm:prSet presAssocID="{8D2EE7AC-1EEF-46DC-A3B7-AA945B21155D}" presName="parentText" presStyleLbl="node1" presStyleIdx="2" presStyleCnt="3" custLinFactNeighborX="-1871" custLinFactNeighborY="24924">
        <dgm:presLayoutVars>
          <dgm:chMax val="0"/>
          <dgm:bulletEnabled val="1"/>
        </dgm:presLayoutVars>
      </dgm:prSet>
      <dgm:spPr/>
    </dgm:pt>
  </dgm:ptLst>
  <dgm:cxnLst>
    <dgm:cxn modelId="{0FE4CD38-E80E-4740-B99C-4A5F5EA9FF64}" srcId="{B9074B37-B5D2-47C8-BD08-B5659B1397F1}" destId="{147C1A4B-7DAB-432D-A7A0-8BF6953561B7}" srcOrd="0" destOrd="0" parTransId="{B27F5D50-3B81-4374-8EFE-985D338D2510}" sibTransId="{A3B07AC5-210A-4CD0-9855-480A13870259}"/>
    <dgm:cxn modelId="{DEECB45B-26DC-4ABA-BF2B-856E55DA4B17}" srcId="{B9074B37-B5D2-47C8-BD08-B5659B1397F1}" destId="{8D2EE7AC-1EEF-46DC-A3B7-AA945B21155D}" srcOrd="2" destOrd="0" parTransId="{5966CD94-DD7F-4F63-83A3-62BE43DCF89E}" sibTransId="{83B14FEC-BA4B-4DA2-A740-A89E58B72F19}"/>
    <dgm:cxn modelId="{4D3B6D4B-9D71-4E16-910D-22DE1846BD3D}" type="presOf" srcId="{147C1A4B-7DAB-432D-A7A0-8BF6953561B7}" destId="{3C2B3A8A-4A98-406C-939C-5A8475AB48E2}" srcOrd="0" destOrd="0" presId="urn:microsoft.com/office/officeart/2005/8/layout/vList2"/>
    <dgm:cxn modelId="{2B9FA453-0F4D-4F39-9A9E-399744C73E2B}" type="presOf" srcId="{8D2EE7AC-1EEF-46DC-A3B7-AA945B21155D}" destId="{6CA335AE-5651-4C35-B4D9-6F17BC2EFD43}" srcOrd="0" destOrd="0" presId="urn:microsoft.com/office/officeart/2005/8/layout/vList2"/>
    <dgm:cxn modelId="{24863F81-C97C-4B92-95AC-D74B69946E1C}" type="presOf" srcId="{F8F3D5A5-DD1A-4CB3-871D-3DFE5DBB0333}" destId="{A2F03C3B-D583-48C5-99BB-73AB32F2905B}" srcOrd="0" destOrd="0" presId="urn:microsoft.com/office/officeart/2005/8/layout/vList2"/>
    <dgm:cxn modelId="{D994DED8-1D58-4B29-89EA-FDAA4666F6E0}" type="presOf" srcId="{B9074B37-B5D2-47C8-BD08-B5659B1397F1}" destId="{ADDD3177-673F-43F4-AD5B-8B81C0EFBC96}" srcOrd="0" destOrd="0" presId="urn:microsoft.com/office/officeart/2005/8/layout/vList2"/>
    <dgm:cxn modelId="{E4A0ACF8-1C2D-4E3F-A71C-16F2A58919A3}" srcId="{B9074B37-B5D2-47C8-BD08-B5659B1397F1}" destId="{F8F3D5A5-DD1A-4CB3-871D-3DFE5DBB0333}" srcOrd="1" destOrd="0" parTransId="{F902A819-03CA-4D06-9DCA-AB5599B91026}" sibTransId="{54384690-5671-4D6A-8D35-27346A00C29D}"/>
    <dgm:cxn modelId="{4668DA01-A47D-43F2-876A-2171BE5F2D72}" type="presParOf" srcId="{ADDD3177-673F-43F4-AD5B-8B81C0EFBC96}" destId="{3C2B3A8A-4A98-406C-939C-5A8475AB48E2}" srcOrd="0" destOrd="0" presId="urn:microsoft.com/office/officeart/2005/8/layout/vList2"/>
    <dgm:cxn modelId="{34D8B76A-13D5-4292-9E93-4CB308666D99}" type="presParOf" srcId="{ADDD3177-673F-43F4-AD5B-8B81C0EFBC96}" destId="{D657A918-6A3B-4F45-8815-54763A4905F0}" srcOrd="1" destOrd="0" presId="urn:microsoft.com/office/officeart/2005/8/layout/vList2"/>
    <dgm:cxn modelId="{A4162C4B-7E05-40B3-8DA0-F2D32A1D3753}" type="presParOf" srcId="{ADDD3177-673F-43F4-AD5B-8B81C0EFBC96}" destId="{A2F03C3B-D583-48C5-99BB-73AB32F2905B}" srcOrd="2" destOrd="0" presId="urn:microsoft.com/office/officeart/2005/8/layout/vList2"/>
    <dgm:cxn modelId="{961B2A4E-C49E-4E97-B21B-A663A61EA056}" type="presParOf" srcId="{ADDD3177-673F-43F4-AD5B-8B81C0EFBC96}" destId="{268302C4-46C0-4766-BA76-4B3D8F5B6406}" srcOrd="3" destOrd="0" presId="urn:microsoft.com/office/officeart/2005/8/layout/vList2"/>
    <dgm:cxn modelId="{56697000-D075-4A92-A72F-9757D39E34F7}" type="presParOf" srcId="{ADDD3177-673F-43F4-AD5B-8B81C0EFBC96}" destId="{6CA335AE-5651-4C35-B4D9-6F17BC2EFD43}"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FD22703-B8E6-42A4-A1FD-3091EC9008C2}" type="doc">
      <dgm:prSet loTypeId="urn:microsoft.com/office/officeart/2005/8/layout/vProcess5" loCatId="process" qsTypeId="urn:microsoft.com/office/officeart/2005/8/quickstyle/simple1" qsCatId="simple" csTypeId="urn:microsoft.com/office/officeart/2005/8/colors/colorful1" csCatId="colorful" phldr="1"/>
      <dgm:spPr/>
      <dgm:t>
        <a:bodyPr/>
        <a:lstStyle/>
        <a:p>
          <a:endParaRPr lang="en-US"/>
        </a:p>
      </dgm:t>
    </dgm:pt>
    <dgm:pt modelId="{930BAFD3-2FE5-4D00-833E-0C08C79DB0C9}">
      <dgm:prSet/>
      <dgm:spPr/>
      <dgm:t>
        <a:bodyPr/>
        <a:lstStyle/>
        <a:p>
          <a:r>
            <a:rPr lang="fr-FR"/>
            <a:t>Faciliter le parcours client en proposant, en un seul lieu, tous les produits et services de la station,</a:t>
          </a:r>
          <a:endParaRPr lang="en-US"/>
        </a:p>
      </dgm:t>
    </dgm:pt>
    <dgm:pt modelId="{D3F2BC74-E83E-4EFB-9088-0B23D6FD04F6}" type="parTrans" cxnId="{035D4158-3F67-42C8-A2D2-87A575233F35}">
      <dgm:prSet/>
      <dgm:spPr/>
      <dgm:t>
        <a:bodyPr/>
        <a:lstStyle/>
        <a:p>
          <a:endParaRPr lang="en-US"/>
        </a:p>
      </dgm:t>
    </dgm:pt>
    <dgm:pt modelId="{C278AE82-F8D2-4250-92DB-D3775CA2349B}" type="sibTrans" cxnId="{035D4158-3F67-42C8-A2D2-87A575233F35}">
      <dgm:prSet/>
      <dgm:spPr/>
      <dgm:t>
        <a:bodyPr/>
        <a:lstStyle/>
        <a:p>
          <a:endParaRPr lang="en-US"/>
        </a:p>
      </dgm:t>
    </dgm:pt>
    <dgm:pt modelId="{BA65FAC1-D6D2-445E-86CF-057B5DD28228}">
      <dgm:prSet/>
      <dgm:spPr/>
      <dgm:t>
        <a:bodyPr/>
        <a:lstStyle/>
        <a:p>
          <a:r>
            <a:rPr lang="fr-FR" dirty="0"/>
            <a:t>Faciliter le parcours client en organisant le site selon la recherche du client et non selon les produits à proposer</a:t>
          </a:r>
          <a:endParaRPr lang="en-US" dirty="0"/>
        </a:p>
      </dgm:t>
    </dgm:pt>
    <dgm:pt modelId="{48E30DA2-6CBF-413D-B302-7794FAF6F26F}" type="parTrans" cxnId="{C648AA44-80FD-4057-9F7D-CDE67C5219D7}">
      <dgm:prSet/>
      <dgm:spPr/>
      <dgm:t>
        <a:bodyPr/>
        <a:lstStyle/>
        <a:p>
          <a:endParaRPr lang="en-US"/>
        </a:p>
      </dgm:t>
    </dgm:pt>
    <dgm:pt modelId="{8D1F82FF-27E4-4D35-B11B-77ABE01FA80E}" type="sibTrans" cxnId="{C648AA44-80FD-4057-9F7D-CDE67C5219D7}">
      <dgm:prSet/>
      <dgm:spPr/>
      <dgm:t>
        <a:bodyPr/>
        <a:lstStyle/>
        <a:p>
          <a:endParaRPr lang="en-US"/>
        </a:p>
      </dgm:t>
    </dgm:pt>
    <dgm:pt modelId="{699ED81C-E6C7-4F5E-A3E7-0F304B81389A}">
      <dgm:prSet/>
      <dgm:spPr/>
      <dgm:t>
        <a:bodyPr/>
        <a:lstStyle/>
        <a:p>
          <a:r>
            <a:rPr lang="fr-FR" dirty="0"/>
            <a:t>Etoffer ses gammes de produits pour DONNER LE CHOIX</a:t>
          </a:r>
          <a:endParaRPr lang="en-US" dirty="0"/>
        </a:p>
      </dgm:t>
    </dgm:pt>
    <dgm:pt modelId="{AA382972-3C06-4AD2-BBBE-57A823ABF998}" type="parTrans" cxnId="{C1FB655C-AB4D-4CE0-B0F3-3C44774C618F}">
      <dgm:prSet/>
      <dgm:spPr/>
      <dgm:t>
        <a:bodyPr/>
        <a:lstStyle/>
        <a:p>
          <a:endParaRPr lang="en-US"/>
        </a:p>
      </dgm:t>
    </dgm:pt>
    <dgm:pt modelId="{CDCB8B8D-34E7-409C-9EEA-CF31FD827B68}" type="sibTrans" cxnId="{C1FB655C-AB4D-4CE0-B0F3-3C44774C618F}">
      <dgm:prSet/>
      <dgm:spPr/>
      <dgm:t>
        <a:bodyPr/>
        <a:lstStyle/>
        <a:p>
          <a:endParaRPr lang="en-US"/>
        </a:p>
      </dgm:t>
    </dgm:pt>
    <dgm:pt modelId="{5D28D4A0-420D-487D-9AAB-AEDB1A31ECF1}">
      <dgm:prSet/>
      <dgm:spPr/>
      <dgm:t>
        <a:bodyPr/>
        <a:lstStyle/>
        <a:p>
          <a:r>
            <a:rPr lang="fr-FR" dirty="0"/>
            <a:t>Faciliter le parcours client en assistant de A à Z : service sur mesure,</a:t>
          </a:r>
          <a:endParaRPr lang="en-US" dirty="0"/>
        </a:p>
      </dgm:t>
    </dgm:pt>
    <dgm:pt modelId="{4D98D147-A530-4058-AC93-C37C6C0FD616}" type="parTrans" cxnId="{E81837C4-7723-40C9-A5C5-AF60E84948D0}">
      <dgm:prSet/>
      <dgm:spPr/>
      <dgm:t>
        <a:bodyPr/>
        <a:lstStyle/>
        <a:p>
          <a:endParaRPr lang="en-US"/>
        </a:p>
      </dgm:t>
    </dgm:pt>
    <dgm:pt modelId="{C39B3A65-804F-4CF7-B707-5BE6BBB98906}" type="sibTrans" cxnId="{E81837C4-7723-40C9-A5C5-AF60E84948D0}">
      <dgm:prSet/>
      <dgm:spPr/>
      <dgm:t>
        <a:bodyPr/>
        <a:lstStyle/>
        <a:p>
          <a:endParaRPr lang="en-US"/>
        </a:p>
      </dgm:t>
    </dgm:pt>
    <dgm:pt modelId="{267E55BC-9CAA-4424-8EB7-093C9EC38901}" type="pres">
      <dgm:prSet presAssocID="{2FD22703-B8E6-42A4-A1FD-3091EC9008C2}" presName="outerComposite" presStyleCnt="0">
        <dgm:presLayoutVars>
          <dgm:chMax val="5"/>
          <dgm:dir/>
          <dgm:resizeHandles val="exact"/>
        </dgm:presLayoutVars>
      </dgm:prSet>
      <dgm:spPr/>
    </dgm:pt>
    <dgm:pt modelId="{B9A05B23-58EC-4333-8A4B-3026FDA0034D}" type="pres">
      <dgm:prSet presAssocID="{2FD22703-B8E6-42A4-A1FD-3091EC9008C2}" presName="dummyMaxCanvas" presStyleCnt="0">
        <dgm:presLayoutVars/>
      </dgm:prSet>
      <dgm:spPr/>
    </dgm:pt>
    <dgm:pt modelId="{56ADB051-4735-465D-9866-6A0A288982D4}" type="pres">
      <dgm:prSet presAssocID="{2FD22703-B8E6-42A4-A1FD-3091EC9008C2}" presName="FourNodes_1" presStyleLbl="node1" presStyleIdx="0" presStyleCnt="4">
        <dgm:presLayoutVars>
          <dgm:bulletEnabled val="1"/>
        </dgm:presLayoutVars>
      </dgm:prSet>
      <dgm:spPr/>
    </dgm:pt>
    <dgm:pt modelId="{E76C662F-C1CF-4096-9D7A-CA9EA504EFEC}" type="pres">
      <dgm:prSet presAssocID="{2FD22703-B8E6-42A4-A1FD-3091EC9008C2}" presName="FourNodes_2" presStyleLbl="node1" presStyleIdx="1" presStyleCnt="4">
        <dgm:presLayoutVars>
          <dgm:bulletEnabled val="1"/>
        </dgm:presLayoutVars>
      </dgm:prSet>
      <dgm:spPr/>
    </dgm:pt>
    <dgm:pt modelId="{EECE703C-1377-4ABD-82D7-4A975F60AD78}" type="pres">
      <dgm:prSet presAssocID="{2FD22703-B8E6-42A4-A1FD-3091EC9008C2}" presName="FourNodes_3" presStyleLbl="node1" presStyleIdx="2" presStyleCnt="4">
        <dgm:presLayoutVars>
          <dgm:bulletEnabled val="1"/>
        </dgm:presLayoutVars>
      </dgm:prSet>
      <dgm:spPr/>
    </dgm:pt>
    <dgm:pt modelId="{EE22383E-9401-4866-B7D8-11978FC0555C}" type="pres">
      <dgm:prSet presAssocID="{2FD22703-B8E6-42A4-A1FD-3091EC9008C2}" presName="FourNodes_4" presStyleLbl="node1" presStyleIdx="3" presStyleCnt="4">
        <dgm:presLayoutVars>
          <dgm:bulletEnabled val="1"/>
        </dgm:presLayoutVars>
      </dgm:prSet>
      <dgm:spPr/>
    </dgm:pt>
    <dgm:pt modelId="{A36B540A-AFF9-4903-9824-6D37DD47F4CD}" type="pres">
      <dgm:prSet presAssocID="{2FD22703-B8E6-42A4-A1FD-3091EC9008C2}" presName="FourConn_1-2" presStyleLbl="fgAccFollowNode1" presStyleIdx="0" presStyleCnt="3">
        <dgm:presLayoutVars>
          <dgm:bulletEnabled val="1"/>
        </dgm:presLayoutVars>
      </dgm:prSet>
      <dgm:spPr/>
    </dgm:pt>
    <dgm:pt modelId="{577C1C93-1B36-4D0C-9D7B-459DF8BF8EFB}" type="pres">
      <dgm:prSet presAssocID="{2FD22703-B8E6-42A4-A1FD-3091EC9008C2}" presName="FourConn_2-3" presStyleLbl="fgAccFollowNode1" presStyleIdx="1" presStyleCnt="3">
        <dgm:presLayoutVars>
          <dgm:bulletEnabled val="1"/>
        </dgm:presLayoutVars>
      </dgm:prSet>
      <dgm:spPr/>
    </dgm:pt>
    <dgm:pt modelId="{541BB009-961A-43ED-BD69-660A60F8E9B5}" type="pres">
      <dgm:prSet presAssocID="{2FD22703-B8E6-42A4-A1FD-3091EC9008C2}" presName="FourConn_3-4" presStyleLbl="fgAccFollowNode1" presStyleIdx="2" presStyleCnt="3">
        <dgm:presLayoutVars>
          <dgm:bulletEnabled val="1"/>
        </dgm:presLayoutVars>
      </dgm:prSet>
      <dgm:spPr/>
    </dgm:pt>
    <dgm:pt modelId="{C117DD2C-699E-4E56-8DC9-66372DB3DBAE}" type="pres">
      <dgm:prSet presAssocID="{2FD22703-B8E6-42A4-A1FD-3091EC9008C2}" presName="FourNodes_1_text" presStyleLbl="node1" presStyleIdx="3" presStyleCnt="4">
        <dgm:presLayoutVars>
          <dgm:bulletEnabled val="1"/>
        </dgm:presLayoutVars>
      </dgm:prSet>
      <dgm:spPr/>
    </dgm:pt>
    <dgm:pt modelId="{E5EEFD58-A5B8-45E5-9E9F-114512A83F9F}" type="pres">
      <dgm:prSet presAssocID="{2FD22703-B8E6-42A4-A1FD-3091EC9008C2}" presName="FourNodes_2_text" presStyleLbl="node1" presStyleIdx="3" presStyleCnt="4">
        <dgm:presLayoutVars>
          <dgm:bulletEnabled val="1"/>
        </dgm:presLayoutVars>
      </dgm:prSet>
      <dgm:spPr/>
    </dgm:pt>
    <dgm:pt modelId="{3742C824-2B9F-4183-8742-1CCCF33B77C2}" type="pres">
      <dgm:prSet presAssocID="{2FD22703-B8E6-42A4-A1FD-3091EC9008C2}" presName="FourNodes_3_text" presStyleLbl="node1" presStyleIdx="3" presStyleCnt="4">
        <dgm:presLayoutVars>
          <dgm:bulletEnabled val="1"/>
        </dgm:presLayoutVars>
      </dgm:prSet>
      <dgm:spPr/>
    </dgm:pt>
    <dgm:pt modelId="{90C00EF4-2D36-4C15-A307-70E06A013C96}" type="pres">
      <dgm:prSet presAssocID="{2FD22703-B8E6-42A4-A1FD-3091EC9008C2}" presName="FourNodes_4_text" presStyleLbl="node1" presStyleIdx="3" presStyleCnt="4">
        <dgm:presLayoutVars>
          <dgm:bulletEnabled val="1"/>
        </dgm:presLayoutVars>
      </dgm:prSet>
      <dgm:spPr/>
    </dgm:pt>
  </dgm:ptLst>
  <dgm:cxnLst>
    <dgm:cxn modelId="{5CDD742E-BD9E-419F-A49B-E851D309C3BF}" type="presOf" srcId="{930BAFD3-2FE5-4D00-833E-0C08C79DB0C9}" destId="{56ADB051-4735-465D-9866-6A0A288982D4}" srcOrd="0" destOrd="0" presId="urn:microsoft.com/office/officeart/2005/8/layout/vProcess5"/>
    <dgm:cxn modelId="{C1FB655C-AB4D-4CE0-B0F3-3C44774C618F}" srcId="{2FD22703-B8E6-42A4-A1FD-3091EC9008C2}" destId="{699ED81C-E6C7-4F5E-A3E7-0F304B81389A}" srcOrd="2" destOrd="0" parTransId="{AA382972-3C06-4AD2-BBBE-57A823ABF998}" sibTransId="{CDCB8B8D-34E7-409C-9EEA-CF31FD827B68}"/>
    <dgm:cxn modelId="{C648AA44-80FD-4057-9F7D-CDE67C5219D7}" srcId="{2FD22703-B8E6-42A4-A1FD-3091EC9008C2}" destId="{BA65FAC1-D6D2-445E-86CF-057B5DD28228}" srcOrd="1" destOrd="0" parTransId="{48E30DA2-6CBF-413D-B302-7794FAF6F26F}" sibTransId="{8D1F82FF-27E4-4D35-B11B-77ABE01FA80E}"/>
    <dgm:cxn modelId="{20343165-FE81-4AAD-B4E1-339B8F4FAEDC}" type="presOf" srcId="{930BAFD3-2FE5-4D00-833E-0C08C79DB0C9}" destId="{C117DD2C-699E-4E56-8DC9-66372DB3DBAE}" srcOrd="1" destOrd="0" presId="urn:microsoft.com/office/officeart/2005/8/layout/vProcess5"/>
    <dgm:cxn modelId="{36CCB146-B681-497D-9F28-4E94D628967E}" type="presOf" srcId="{CDCB8B8D-34E7-409C-9EEA-CF31FD827B68}" destId="{541BB009-961A-43ED-BD69-660A60F8E9B5}" srcOrd="0" destOrd="0" presId="urn:microsoft.com/office/officeart/2005/8/layout/vProcess5"/>
    <dgm:cxn modelId="{E5419050-4DCE-446A-9F8D-479A44FF6392}" type="presOf" srcId="{699ED81C-E6C7-4F5E-A3E7-0F304B81389A}" destId="{3742C824-2B9F-4183-8742-1CCCF33B77C2}" srcOrd="1" destOrd="0" presId="urn:microsoft.com/office/officeart/2005/8/layout/vProcess5"/>
    <dgm:cxn modelId="{035D4158-3F67-42C8-A2D2-87A575233F35}" srcId="{2FD22703-B8E6-42A4-A1FD-3091EC9008C2}" destId="{930BAFD3-2FE5-4D00-833E-0C08C79DB0C9}" srcOrd="0" destOrd="0" parTransId="{D3F2BC74-E83E-4EFB-9088-0B23D6FD04F6}" sibTransId="{C278AE82-F8D2-4250-92DB-D3775CA2349B}"/>
    <dgm:cxn modelId="{849F3C96-F18F-4D6F-AB03-3CCB33065675}" type="presOf" srcId="{BA65FAC1-D6D2-445E-86CF-057B5DD28228}" destId="{E5EEFD58-A5B8-45E5-9E9F-114512A83F9F}" srcOrd="1" destOrd="0" presId="urn:microsoft.com/office/officeart/2005/8/layout/vProcess5"/>
    <dgm:cxn modelId="{413EE6A6-3EE9-447B-9D66-D91A2DAB9C6B}" type="presOf" srcId="{5D28D4A0-420D-487D-9AAB-AEDB1A31ECF1}" destId="{EE22383E-9401-4866-B7D8-11978FC0555C}" srcOrd="0" destOrd="0" presId="urn:microsoft.com/office/officeart/2005/8/layout/vProcess5"/>
    <dgm:cxn modelId="{CB61F7A9-BD17-46E3-8D6F-92F98F419C2E}" type="presOf" srcId="{2FD22703-B8E6-42A4-A1FD-3091EC9008C2}" destId="{267E55BC-9CAA-4424-8EB7-093C9EC38901}" srcOrd="0" destOrd="0" presId="urn:microsoft.com/office/officeart/2005/8/layout/vProcess5"/>
    <dgm:cxn modelId="{F475E9BA-B11D-48A8-9BF4-73F207E8BB74}" type="presOf" srcId="{BA65FAC1-D6D2-445E-86CF-057B5DD28228}" destId="{E76C662F-C1CF-4096-9D7A-CA9EA504EFEC}" srcOrd="0" destOrd="0" presId="urn:microsoft.com/office/officeart/2005/8/layout/vProcess5"/>
    <dgm:cxn modelId="{A04A4DBE-93A5-4FFC-81FF-A6082930A39E}" type="presOf" srcId="{5D28D4A0-420D-487D-9AAB-AEDB1A31ECF1}" destId="{90C00EF4-2D36-4C15-A307-70E06A013C96}" srcOrd="1" destOrd="0" presId="urn:microsoft.com/office/officeart/2005/8/layout/vProcess5"/>
    <dgm:cxn modelId="{E81837C4-7723-40C9-A5C5-AF60E84948D0}" srcId="{2FD22703-B8E6-42A4-A1FD-3091EC9008C2}" destId="{5D28D4A0-420D-487D-9AAB-AEDB1A31ECF1}" srcOrd="3" destOrd="0" parTransId="{4D98D147-A530-4058-AC93-C37C6C0FD616}" sibTransId="{C39B3A65-804F-4CF7-B707-5BE6BBB98906}"/>
    <dgm:cxn modelId="{9730D4E2-AEC1-459A-8295-BC92EF49ED93}" type="presOf" srcId="{C278AE82-F8D2-4250-92DB-D3775CA2349B}" destId="{A36B540A-AFF9-4903-9824-6D37DD47F4CD}" srcOrd="0" destOrd="0" presId="urn:microsoft.com/office/officeart/2005/8/layout/vProcess5"/>
    <dgm:cxn modelId="{FBB426E7-136A-43A6-B39C-1E417C2376A8}" type="presOf" srcId="{8D1F82FF-27E4-4D35-B11B-77ABE01FA80E}" destId="{577C1C93-1B36-4D0C-9D7B-459DF8BF8EFB}" srcOrd="0" destOrd="0" presId="urn:microsoft.com/office/officeart/2005/8/layout/vProcess5"/>
    <dgm:cxn modelId="{57CD4FFC-1414-4D8E-8C7F-0FB8F64BF95D}" type="presOf" srcId="{699ED81C-E6C7-4F5E-A3E7-0F304B81389A}" destId="{EECE703C-1377-4ABD-82D7-4A975F60AD78}" srcOrd="0" destOrd="0" presId="urn:microsoft.com/office/officeart/2005/8/layout/vProcess5"/>
    <dgm:cxn modelId="{5BB8C0D2-D452-4009-A97B-A7FA2F9CAC19}" type="presParOf" srcId="{267E55BC-9CAA-4424-8EB7-093C9EC38901}" destId="{B9A05B23-58EC-4333-8A4B-3026FDA0034D}" srcOrd="0" destOrd="0" presId="urn:microsoft.com/office/officeart/2005/8/layout/vProcess5"/>
    <dgm:cxn modelId="{22611146-0619-4495-9A31-3270E394A184}" type="presParOf" srcId="{267E55BC-9CAA-4424-8EB7-093C9EC38901}" destId="{56ADB051-4735-465D-9866-6A0A288982D4}" srcOrd="1" destOrd="0" presId="urn:microsoft.com/office/officeart/2005/8/layout/vProcess5"/>
    <dgm:cxn modelId="{1514956F-A483-4EBF-80BD-928E73AB10D6}" type="presParOf" srcId="{267E55BC-9CAA-4424-8EB7-093C9EC38901}" destId="{E76C662F-C1CF-4096-9D7A-CA9EA504EFEC}" srcOrd="2" destOrd="0" presId="urn:microsoft.com/office/officeart/2005/8/layout/vProcess5"/>
    <dgm:cxn modelId="{8D5BC675-C6CB-401E-B60F-A56080F77502}" type="presParOf" srcId="{267E55BC-9CAA-4424-8EB7-093C9EC38901}" destId="{EECE703C-1377-4ABD-82D7-4A975F60AD78}" srcOrd="3" destOrd="0" presId="urn:microsoft.com/office/officeart/2005/8/layout/vProcess5"/>
    <dgm:cxn modelId="{C4E56802-A06B-4A73-9E57-9FCEDFA69BBE}" type="presParOf" srcId="{267E55BC-9CAA-4424-8EB7-093C9EC38901}" destId="{EE22383E-9401-4866-B7D8-11978FC0555C}" srcOrd="4" destOrd="0" presId="urn:microsoft.com/office/officeart/2005/8/layout/vProcess5"/>
    <dgm:cxn modelId="{F0D16DF4-BF35-4C9C-AA59-8C13E94874E8}" type="presParOf" srcId="{267E55BC-9CAA-4424-8EB7-093C9EC38901}" destId="{A36B540A-AFF9-4903-9824-6D37DD47F4CD}" srcOrd="5" destOrd="0" presId="urn:microsoft.com/office/officeart/2005/8/layout/vProcess5"/>
    <dgm:cxn modelId="{E724A045-ABA6-4078-8E81-4DFB9E1DAFD7}" type="presParOf" srcId="{267E55BC-9CAA-4424-8EB7-093C9EC38901}" destId="{577C1C93-1B36-4D0C-9D7B-459DF8BF8EFB}" srcOrd="6" destOrd="0" presId="urn:microsoft.com/office/officeart/2005/8/layout/vProcess5"/>
    <dgm:cxn modelId="{2A309BB8-2CA5-4B18-9835-C3F4FA5A7D85}" type="presParOf" srcId="{267E55BC-9CAA-4424-8EB7-093C9EC38901}" destId="{541BB009-961A-43ED-BD69-660A60F8E9B5}" srcOrd="7" destOrd="0" presId="urn:microsoft.com/office/officeart/2005/8/layout/vProcess5"/>
    <dgm:cxn modelId="{A6EA1DE1-1265-4B5C-A012-E2D3BABDE0BD}" type="presParOf" srcId="{267E55BC-9CAA-4424-8EB7-093C9EC38901}" destId="{C117DD2C-699E-4E56-8DC9-66372DB3DBAE}" srcOrd="8" destOrd="0" presId="urn:microsoft.com/office/officeart/2005/8/layout/vProcess5"/>
    <dgm:cxn modelId="{9C44F82F-F12F-4B08-AB7E-7C1847D4D02B}" type="presParOf" srcId="{267E55BC-9CAA-4424-8EB7-093C9EC38901}" destId="{E5EEFD58-A5B8-45E5-9E9F-114512A83F9F}" srcOrd="9" destOrd="0" presId="urn:microsoft.com/office/officeart/2005/8/layout/vProcess5"/>
    <dgm:cxn modelId="{2E54CEB2-D368-48B1-82B5-B6EBDBEB0153}" type="presParOf" srcId="{267E55BC-9CAA-4424-8EB7-093C9EC38901}" destId="{3742C824-2B9F-4183-8742-1CCCF33B77C2}" srcOrd="10" destOrd="0" presId="urn:microsoft.com/office/officeart/2005/8/layout/vProcess5"/>
    <dgm:cxn modelId="{186D1866-3CB6-4CCF-ABFA-3D31A709F4F6}" type="presParOf" srcId="{267E55BC-9CAA-4424-8EB7-093C9EC38901}" destId="{90C00EF4-2D36-4C15-A307-70E06A013C96}"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61208C-88CE-444E-BB79-239E0C37F155}">
      <dsp:nvSpPr>
        <dsp:cNvPr id="0" name=""/>
        <dsp:cNvSpPr/>
      </dsp:nvSpPr>
      <dsp:spPr>
        <a:xfrm>
          <a:off x="663466" y="507739"/>
          <a:ext cx="1512000" cy="1512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8E31221-8D9E-453A-9229-82E8C465A8DF}">
      <dsp:nvSpPr>
        <dsp:cNvPr id="0" name=""/>
        <dsp:cNvSpPr/>
      </dsp:nvSpPr>
      <dsp:spPr>
        <a:xfrm>
          <a:off x="663466" y="2155573"/>
          <a:ext cx="4320000" cy="6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00100">
            <a:lnSpc>
              <a:spcPct val="100000"/>
            </a:lnSpc>
            <a:spcBef>
              <a:spcPct val="0"/>
            </a:spcBef>
            <a:spcAft>
              <a:spcPct val="35000"/>
            </a:spcAft>
            <a:buNone/>
            <a:defRPr b="1"/>
          </a:pPr>
          <a:r>
            <a:rPr lang="fr-FR" sz="1800" kern="1200" dirty="0"/>
            <a:t>Commercialisation BtoC sur nos sites de réservation 	</a:t>
          </a:r>
        </a:p>
      </dsp:txBody>
      <dsp:txXfrm>
        <a:off x="663466" y="2155573"/>
        <a:ext cx="4320000" cy="648000"/>
      </dsp:txXfrm>
    </dsp:sp>
    <dsp:sp modelId="{28CEB5AC-03D6-4B54-AC59-4E7CAC83C6CF}">
      <dsp:nvSpPr>
        <dsp:cNvPr id="0" name=""/>
        <dsp:cNvSpPr/>
      </dsp:nvSpPr>
      <dsp:spPr>
        <a:xfrm>
          <a:off x="663466" y="2866752"/>
          <a:ext cx="4320000" cy="7999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pPr>
          <a:r>
            <a:rPr lang="fr-FR" sz="1400" kern="1200" dirty="0"/>
            <a:t>reservation.orelle.net</a:t>
          </a:r>
        </a:p>
        <a:p>
          <a:pPr marL="0" lvl="0" indent="0" algn="l" defTabSz="622300">
            <a:lnSpc>
              <a:spcPct val="100000"/>
            </a:lnSpc>
            <a:spcBef>
              <a:spcPct val="0"/>
            </a:spcBef>
            <a:spcAft>
              <a:spcPct val="35000"/>
            </a:spcAft>
            <a:buNone/>
          </a:pPr>
          <a:r>
            <a:rPr lang="fr-FR" sz="1400" kern="1200" dirty="0"/>
            <a:t>booking.orelle.net</a:t>
          </a:r>
          <a:endParaRPr lang="en-US" sz="1400" kern="1200" dirty="0"/>
        </a:p>
        <a:p>
          <a:pPr marL="0" lvl="0" indent="0" algn="l" defTabSz="622300">
            <a:lnSpc>
              <a:spcPct val="100000"/>
            </a:lnSpc>
            <a:spcBef>
              <a:spcPct val="0"/>
            </a:spcBef>
            <a:spcAft>
              <a:spcPct val="35000"/>
            </a:spcAft>
            <a:buNone/>
          </a:pPr>
          <a:r>
            <a:rPr lang="fr-FR" sz="1400" kern="1200" dirty="0"/>
            <a:t>prenotazione.orelle.net </a:t>
          </a:r>
          <a:endParaRPr lang="en-US" sz="1400" kern="1200" dirty="0"/>
        </a:p>
      </dsp:txBody>
      <dsp:txXfrm>
        <a:off x="663466" y="2866752"/>
        <a:ext cx="4320000" cy="799934"/>
      </dsp:txXfrm>
    </dsp:sp>
    <dsp:sp modelId="{83D99DCB-AFD2-4B58-976D-F8D202D9D164}">
      <dsp:nvSpPr>
        <dsp:cNvPr id="0" name=""/>
        <dsp:cNvSpPr/>
      </dsp:nvSpPr>
      <dsp:spPr>
        <a:xfrm>
          <a:off x="5739466" y="507739"/>
          <a:ext cx="1512000" cy="1512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73E4921-2E1B-4592-AA60-F29EBDEA11E1}">
      <dsp:nvSpPr>
        <dsp:cNvPr id="0" name=""/>
        <dsp:cNvSpPr/>
      </dsp:nvSpPr>
      <dsp:spPr>
        <a:xfrm>
          <a:off x="5739466" y="2155573"/>
          <a:ext cx="4320000" cy="6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00100">
            <a:lnSpc>
              <a:spcPct val="100000"/>
            </a:lnSpc>
            <a:spcBef>
              <a:spcPct val="0"/>
            </a:spcBef>
            <a:spcAft>
              <a:spcPct val="35000"/>
            </a:spcAft>
            <a:buNone/>
            <a:defRPr b="1"/>
          </a:pPr>
          <a:r>
            <a:rPr lang="fr-FR" sz="1800" kern="1200"/>
            <a:t>Commercialisation BtoB via des Tours Opérateurs Français et Européens </a:t>
          </a:r>
          <a:endParaRPr lang="en-US" sz="1800" kern="1200"/>
        </a:p>
      </dsp:txBody>
      <dsp:txXfrm>
        <a:off x="5739466" y="2155573"/>
        <a:ext cx="4320000" cy="648000"/>
      </dsp:txXfrm>
    </dsp:sp>
    <dsp:sp modelId="{C1E291F4-BD64-4747-9877-92884EE78A6F}">
      <dsp:nvSpPr>
        <dsp:cNvPr id="0" name=""/>
        <dsp:cNvSpPr/>
      </dsp:nvSpPr>
      <dsp:spPr>
        <a:xfrm>
          <a:off x="5739466" y="2866752"/>
          <a:ext cx="4320000" cy="799934"/>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2B3A8A-4A98-406C-939C-5A8475AB48E2}">
      <dsp:nvSpPr>
        <dsp:cNvPr id="0" name=""/>
        <dsp:cNvSpPr/>
      </dsp:nvSpPr>
      <dsp:spPr>
        <a:xfrm>
          <a:off x="0" y="261910"/>
          <a:ext cx="6831118" cy="131274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fr-FR" sz="3300" kern="1200"/>
            <a:t>La concurrence est rude (Airbnb, booking, Le Bon Coin, …..)</a:t>
          </a:r>
          <a:endParaRPr lang="en-US" sz="3300" kern="1200"/>
        </a:p>
      </dsp:txBody>
      <dsp:txXfrm>
        <a:off x="64083" y="325993"/>
        <a:ext cx="6702952" cy="1184574"/>
      </dsp:txXfrm>
    </dsp:sp>
    <dsp:sp modelId="{A2F03C3B-D583-48C5-99BB-73AB32F2905B}">
      <dsp:nvSpPr>
        <dsp:cNvPr id="0" name=""/>
        <dsp:cNvSpPr/>
      </dsp:nvSpPr>
      <dsp:spPr>
        <a:xfrm>
          <a:off x="0" y="1669690"/>
          <a:ext cx="6831118" cy="1312740"/>
        </a:xfrm>
        <a:prstGeom prst="roundRect">
          <a:avLst/>
        </a:prstGeom>
        <a:solidFill>
          <a:schemeClr val="accent2">
            <a:hueOff val="-505419"/>
            <a:satOff val="-2781"/>
            <a:lumOff val="-39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fr-FR" sz="3300" kern="1200" dirty="0"/>
            <a:t>Nous ne rivaliserons jamais avec ces gros du secteur en notoriété</a:t>
          </a:r>
          <a:endParaRPr lang="en-US" sz="3300" kern="1200" dirty="0"/>
        </a:p>
      </dsp:txBody>
      <dsp:txXfrm>
        <a:off x="64083" y="1733773"/>
        <a:ext cx="6702952" cy="1184574"/>
      </dsp:txXfrm>
    </dsp:sp>
    <dsp:sp modelId="{6CA335AE-5651-4C35-B4D9-6F17BC2EFD43}">
      <dsp:nvSpPr>
        <dsp:cNvPr id="0" name=""/>
        <dsp:cNvSpPr/>
      </dsp:nvSpPr>
      <dsp:spPr>
        <a:xfrm>
          <a:off x="0" y="3077470"/>
          <a:ext cx="6831118" cy="1312740"/>
        </a:xfrm>
        <a:prstGeom prst="roundRect">
          <a:avLst/>
        </a:prstGeom>
        <a:solidFill>
          <a:schemeClr val="accent2">
            <a:hueOff val="-1010839"/>
            <a:satOff val="-5563"/>
            <a:lumOff val="-78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fr-FR" sz="3300" kern="1200"/>
            <a:t>La réservation de vacances à la montagne est un cauchemar</a:t>
          </a:r>
          <a:endParaRPr lang="en-US" sz="3300" kern="1200"/>
        </a:p>
      </dsp:txBody>
      <dsp:txXfrm>
        <a:off x="64083" y="3141553"/>
        <a:ext cx="6702952" cy="1184574"/>
      </dsp:txXfrm>
    </dsp:sp>
    <dsp:sp modelId="{E13C8F2B-F623-4A2E-8A82-4710DC026E9B}">
      <dsp:nvSpPr>
        <dsp:cNvPr id="0" name=""/>
        <dsp:cNvSpPr/>
      </dsp:nvSpPr>
      <dsp:spPr>
        <a:xfrm>
          <a:off x="0" y="4485250"/>
          <a:ext cx="6831118" cy="1312740"/>
        </a:xfrm>
        <a:prstGeom prst="roundRect">
          <a:avLst/>
        </a:prstGeom>
        <a:solidFill>
          <a:schemeClr val="accent2">
            <a:hueOff val="-1516258"/>
            <a:satOff val="-8344"/>
            <a:lumOff val="-11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fr-FR" sz="3300" kern="1200"/>
            <a:t>Copions-les, en mieux !</a:t>
          </a:r>
          <a:endParaRPr lang="en-US" sz="3300" kern="1200"/>
        </a:p>
      </dsp:txBody>
      <dsp:txXfrm>
        <a:off x="64083" y="4549333"/>
        <a:ext cx="6702952" cy="118457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2B3A8A-4A98-406C-939C-5A8475AB48E2}">
      <dsp:nvSpPr>
        <dsp:cNvPr id="0" name=""/>
        <dsp:cNvSpPr/>
      </dsp:nvSpPr>
      <dsp:spPr>
        <a:xfrm>
          <a:off x="0" y="89508"/>
          <a:ext cx="6831118" cy="1900774"/>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fr-FR" sz="3100" kern="1200" dirty="0"/>
            <a:t>Ils ont des millions d’euros</a:t>
          </a:r>
        </a:p>
        <a:p>
          <a:pPr marL="0" lvl="0" indent="0" algn="l" defTabSz="1377950">
            <a:lnSpc>
              <a:spcPct val="90000"/>
            </a:lnSpc>
            <a:spcBef>
              <a:spcPct val="0"/>
            </a:spcBef>
            <a:spcAft>
              <a:spcPct val="35000"/>
            </a:spcAft>
            <a:buNone/>
          </a:pPr>
          <a:r>
            <a:rPr lang="fr-FR" sz="3100" kern="1200" dirty="0"/>
            <a:t>	&gt; on ne peut rivaliser…..</a:t>
          </a:r>
          <a:endParaRPr lang="en-US" sz="3100" kern="1200" dirty="0"/>
        </a:p>
      </dsp:txBody>
      <dsp:txXfrm>
        <a:off x="92788" y="182296"/>
        <a:ext cx="6645542" cy="1715198"/>
      </dsp:txXfrm>
    </dsp:sp>
    <dsp:sp modelId="{A2F03C3B-D583-48C5-99BB-73AB32F2905B}">
      <dsp:nvSpPr>
        <dsp:cNvPr id="0" name=""/>
        <dsp:cNvSpPr/>
      </dsp:nvSpPr>
      <dsp:spPr>
        <a:xfrm>
          <a:off x="0" y="2079563"/>
          <a:ext cx="6831118" cy="1900774"/>
        </a:xfrm>
        <a:prstGeom prst="roundRect">
          <a:avLst/>
        </a:prstGeom>
        <a:solidFill>
          <a:schemeClr val="accent2">
            <a:hueOff val="-758129"/>
            <a:satOff val="-4172"/>
            <a:lumOff val="-58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fr-FR" sz="3100" kern="1200" dirty="0"/>
            <a:t>Ils ont beaucoup de choix</a:t>
          </a:r>
        </a:p>
        <a:p>
          <a:pPr marL="0" lvl="0" indent="0" algn="l" defTabSz="1377950">
            <a:lnSpc>
              <a:spcPct val="90000"/>
            </a:lnSpc>
            <a:spcBef>
              <a:spcPct val="0"/>
            </a:spcBef>
            <a:spcAft>
              <a:spcPct val="35000"/>
            </a:spcAft>
            <a:buNone/>
          </a:pPr>
          <a:r>
            <a:rPr lang="fr-FR" sz="3100" kern="1200" dirty="0"/>
            <a:t>	&gt; on peut rivaliser</a:t>
          </a:r>
          <a:endParaRPr lang="en-US" sz="3100" kern="1200" dirty="0"/>
        </a:p>
      </dsp:txBody>
      <dsp:txXfrm>
        <a:off x="92788" y="2172351"/>
        <a:ext cx="6645542" cy="1715198"/>
      </dsp:txXfrm>
    </dsp:sp>
    <dsp:sp modelId="{6CA335AE-5651-4C35-B4D9-6F17BC2EFD43}">
      <dsp:nvSpPr>
        <dsp:cNvPr id="0" name=""/>
        <dsp:cNvSpPr/>
      </dsp:nvSpPr>
      <dsp:spPr>
        <a:xfrm>
          <a:off x="0" y="4069617"/>
          <a:ext cx="6831118" cy="1900774"/>
        </a:xfrm>
        <a:prstGeom prst="roundRect">
          <a:avLst/>
        </a:prstGeom>
        <a:solidFill>
          <a:schemeClr val="accent2">
            <a:hueOff val="-1516258"/>
            <a:satOff val="-8344"/>
            <a:lumOff val="-11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fr-FR" sz="3100" kern="1200" dirty="0"/>
            <a:t>Il est facile de réserver via leur site</a:t>
          </a:r>
        </a:p>
        <a:p>
          <a:pPr marL="0" lvl="0" indent="0" algn="l" defTabSz="1377950">
            <a:lnSpc>
              <a:spcPct val="90000"/>
            </a:lnSpc>
            <a:spcBef>
              <a:spcPct val="0"/>
            </a:spcBef>
            <a:spcAft>
              <a:spcPct val="35000"/>
            </a:spcAft>
            <a:buNone/>
          </a:pPr>
          <a:r>
            <a:rPr lang="fr-FR" sz="3100" kern="1200" dirty="0"/>
            <a:t>	&gt; on peut largement 	s’améliorer</a:t>
          </a:r>
          <a:endParaRPr lang="en-US" sz="3100" kern="1200" dirty="0"/>
        </a:p>
      </dsp:txBody>
      <dsp:txXfrm>
        <a:off x="92788" y="4162405"/>
        <a:ext cx="6645542" cy="171519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2B3A8A-4A98-406C-939C-5A8475AB48E2}">
      <dsp:nvSpPr>
        <dsp:cNvPr id="0" name=""/>
        <dsp:cNvSpPr/>
      </dsp:nvSpPr>
      <dsp:spPr>
        <a:xfrm>
          <a:off x="0" y="27550"/>
          <a:ext cx="6831118" cy="190943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l" defTabSz="2133600">
            <a:lnSpc>
              <a:spcPct val="90000"/>
            </a:lnSpc>
            <a:spcBef>
              <a:spcPct val="0"/>
            </a:spcBef>
            <a:spcAft>
              <a:spcPct val="35000"/>
            </a:spcAft>
            <a:buNone/>
          </a:pPr>
          <a:r>
            <a:rPr lang="fr-FR" sz="4800" kern="1200" dirty="0"/>
            <a:t>Une expertise locale ; service d’accréditation </a:t>
          </a:r>
          <a:endParaRPr lang="en-US" sz="4800" kern="1200" dirty="0"/>
        </a:p>
      </dsp:txBody>
      <dsp:txXfrm>
        <a:off x="93211" y="120761"/>
        <a:ext cx="6644696" cy="1723017"/>
      </dsp:txXfrm>
    </dsp:sp>
    <dsp:sp modelId="{A2F03C3B-D583-48C5-99BB-73AB32F2905B}">
      <dsp:nvSpPr>
        <dsp:cNvPr id="0" name=""/>
        <dsp:cNvSpPr/>
      </dsp:nvSpPr>
      <dsp:spPr>
        <a:xfrm>
          <a:off x="0" y="2075230"/>
          <a:ext cx="6831118" cy="1909439"/>
        </a:xfrm>
        <a:prstGeom prst="roundRect">
          <a:avLst/>
        </a:prstGeom>
        <a:solidFill>
          <a:schemeClr val="accent2">
            <a:hueOff val="-758129"/>
            <a:satOff val="-4172"/>
            <a:lumOff val="-58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l" defTabSz="2133600">
            <a:lnSpc>
              <a:spcPct val="90000"/>
            </a:lnSpc>
            <a:spcBef>
              <a:spcPct val="0"/>
            </a:spcBef>
            <a:spcAft>
              <a:spcPct val="35000"/>
            </a:spcAft>
            <a:buNone/>
          </a:pPr>
          <a:r>
            <a:rPr lang="fr-FR" sz="4800" kern="1200" dirty="0"/>
            <a:t>Les contacts de tous nos partenaires</a:t>
          </a:r>
          <a:endParaRPr lang="en-US" sz="4800" kern="1200" dirty="0"/>
        </a:p>
      </dsp:txBody>
      <dsp:txXfrm>
        <a:off x="93211" y="2168441"/>
        <a:ext cx="6644696" cy="1723017"/>
      </dsp:txXfrm>
    </dsp:sp>
    <dsp:sp modelId="{6CA335AE-5651-4C35-B4D9-6F17BC2EFD43}">
      <dsp:nvSpPr>
        <dsp:cNvPr id="0" name=""/>
        <dsp:cNvSpPr/>
      </dsp:nvSpPr>
      <dsp:spPr>
        <a:xfrm>
          <a:off x="0" y="4150460"/>
          <a:ext cx="6831118" cy="1909439"/>
        </a:xfrm>
        <a:prstGeom prst="roundRect">
          <a:avLst/>
        </a:prstGeom>
        <a:solidFill>
          <a:schemeClr val="accent2">
            <a:hueOff val="-1516258"/>
            <a:satOff val="-8344"/>
            <a:lumOff val="-11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l" defTabSz="2133600">
            <a:lnSpc>
              <a:spcPct val="90000"/>
            </a:lnSpc>
            <a:spcBef>
              <a:spcPct val="0"/>
            </a:spcBef>
            <a:spcAft>
              <a:spcPct val="35000"/>
            </a:spcAft>
            <a:buNone/>
          </a:pPr>
          <a:r>
            <a:rPr lang="en-US" sz="4800" kern="1200" dirty="0"/>
            <a:t>La </a:t>
          </a:r>
          <a:r>
            <a:rPr lang="en-US" sz="4800" kern="1200" dirty="0" err="1"/>
            <a:t>confiance</a:t>
          </a:r>
          <a:r>
            <a:rPr lang="en-US" sz="4800" kern="1200" dirty="0"/>
            <a:t> de </a:t>
          </a:r>
          <a:r>
            <a:rPr lang="en-US" sz="4800" kern="1200" dirty="0" err="1"/>
            <a:t>nos</a:t>
          </a:r>
          <a:r>
            <a:rPr lang="en-US" sz="4800" kern="1200" dirty="0"/>
            <a:t> </a:t>
          </a:r>
          <a:r>
            <a:rPr lang="en-US" sz="4800" kern="1200" dirty="0" err="1"/>
            <a:t>partenaires</a:t>
          </a:r>
          <a:endParaRPr lang="en-US" sz="4800" kern="1200" dirty="0"/>
        </a:p>
      </dsp:txBody>
      <dsp:txXfrm>
        <a:off x="93211" y="4243671"/>
        <a:ext cx="6644696" cy="172301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ADB051-4735-465D-9866-6A0A288982D4}">
      <dsp:nvSpPr>
        <dsp:cNvPr id="0" name=""/>
        <dsp:cNvSpPr/>
      </dsp:nvSpPr>
      <dsp:spPr>
        <a:xfrm>
          <a:off x="0" y="0"/>
          <a:ext cx="9201708" cy="874843"/>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fr-FR" sz="2300" kern="1200"/>
            <a:t>Faciliter le parcours client en proposant, en un seul lieu, tous les produits et services de la station,</a:t>
          </a:r>
          <a:endParaRPr lang="en-US" sz="2300" kern="1200"/>
        </a:p>
      </dsp:txBody>
      <dsp:txXfrm>
        <a:off x="25623" y="25623"/>
        <a:ext cx="8183760" cy="823597"/>
      </dsp:txXfrm>
    </dsp:sp>
    <dsp:sp modelId="{E76C662F-C1CF-4096-9D7A-CA9EA504EFEC}">
      <dsp:nvSpPr>
        <dsp:cNvPr id="0" name=""/>
        <dsp:cNvSpPr/>
      </dsp:nvSpPr>
      <dsp:spPr>
        <a:xfrm>
          <a:off x="770643" y="1033905"/>
          <a:ext cx="9201708" cy="874843"/>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fr-FR" sz="2300" kern="1200" dirty="0"/>
            <a:t>Faciliter le parcours client en organisant le site selon la recherche du client et non selon les produits à proposer</a:t>
          </a:r>
          <a:endParaRPr lang="en-US" sz="2300" kern="1200" dirty="0"/>
        </a:p>
      </dsp:txBody>
      <dsp:txXfrm>
        <a:off x="796266" y="1059528"/>
        <a:ext cx="7811170" cy="823597"/>
      </dsp:txXfrm>
    </dsp:sp>
    <dsp:sp modelId="{EECE703C-1377-4ABD-82D7-4A975F60AD78}">
      <dsp:nvSpPr>
        <dsp:cNvPr id="0" name=""/>
        <dsp:cNvSpPr/>
      </dsp:nvSpPr>
      <dsp:spPr>
        <a:xfrm>
          <a:off x="1529783" y="2067811"/>
          <a:ext cx="9201708" cy="874843"/>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fr-FR" sz="2300" kern="1200" dirty="0"/>
            <a:t>Etoffer ses gammes de produits pour DONNER LE CHOIX</a:t>
          </a:r>
          <a:endParaRPr lang="en-US" sz="2300" kern="1200" dirty="0"/>
        </a:p>
      </dsp:txBody>
      <dsp:txXfrm>
        <a:off x="1555406" y="2093434"/>
        <a:ext cx="7822672" cy="823597"/>
      </dsp:txXfrm>
    </dsp:sp>
    <dsp:sp modelId="{EE22383E-9401-4866-B7D8-11978FC0555C}">
      <dsp:nvSpPr>
        <dsp:cNvPr id="0" name=""/>
        <dsp:cNvSpPr/>
      </dsp:nvSpPr>
      <dsp:spPr>
        <a:xfrm>
          <a:off x="2300426" y="3101717"/>
          <a:ext cx="9201708" cy="874843"/>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fr-FR" sz="2300" kern="1200" dirty="0"/>
            <a:t>Faciliter le parcours client en assistant de A à Z : service sur mesure,</a:t>
          </a:r>
          <a:endParaRPr lang="en-US" sz="2300" kern="1200" dirty="0"/>
        </a:p>
      </dsp:txBody>
      <dsp:txXfrm>
        <a:off x="2326049" y="3127340"/>
        <a:ext cx="7811170" cy="823597"/>
      </dsp:txXfrm>
    </dsp:sp>
    <dsp:sp modelId="{A36B540A-AFF9-4903-9824-6D37DD47F4CD}">
      <dsp:nvSpPr>
        <dsp:cNvPr id="0" name=""/>
        <dsp:cNvSpPr/>
      </dsp:nvSpPr>
      <dsp:spPr>
        <a:xfrm>
          <a:off x="8633059" y="670050"/>
          <a:ext cx="568648" cy="568648"/>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n-US" sz="2600" kern="1200"/>
        </a:p>
      </dsp:txBody>
      <dsp:txXfrm>
        <a:off x="8761005" y="670050"/>
        <a:ext cx="312756" cy="427908"/>
      </dsp:txXfrm>
    </dsp:sp>
    <dsp:sp modelId="{577C1C93-1B36-4D0C-9D7B-459DF8BF8EFB}">
      <dsp:nvSpPr>
        <dsp:cNvPr id="0" name=""/>
        <dsp:cNvSpPr/>
      </dsp:nvSpPr>
      <dsp:spPr>
        <a:xfrm>
          <a:off x="9403702" y="1703956"/>
          <a:ext cx="568648" cy="568648"/>
        </a:xfrm>
        <a:prstGeom prst="downArrow">
          <a:avLst>
            <a:gd name="adj1" fmla="val 55000"/>
            <a:gd name="adj2" fmla="val 45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n-US" sz="2600" kern="1200"/>
        </a:p>
      </dsp:txBody>
      <dsp:txXfrm>
        <a:off x="9531648" y="1703956"/>
        <a:ext cx="312756" cy="427908"/>
      </dsp:txXfrm>
    </dsp:sp>
    <dsp:sp modelId="{541BB009-961A-43ED-BD69-660A60F8E9B5}">
      <dsp:nvSpPr>
        <dsp:cNvPr id="0" name=""/>
        <dsp:cNvSpPr/>
      </dsp:nvSpPr>
      <dsp:spPr>
        <a:xfrm>
          <a:off x="10162843" y="2737862"/>
          <a:ext cx="568648" cy="568648"/>
        </a:xfrm>
        <a:prstGeom prst="downArrow">
          <a:avLst>
            <a:gd name="adj1" fmla="val 55000"/>
            <a:gd name="adj2" fmla="val 45000"/>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n-US" sz="2600" kern="1200"/>
        </a:p>
      </dsp:txBody>
      <dsp:txXfrm>
        <a:off x="10290789" y="2737862"/>
        <a:ext cx="312756" cy="427908"/>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3B052-A59B-4AE3-A89A-E7748630C15B}"/>
              </a:ext>
            </a:extLst>
          </p:cNvPr>
          <p:cNvSpPr>
            <a:spLocks noGrp="1"/>
          </p:cNvSpPr>
          <p:nvPr>
            <p:ph type="ctrTitle"/>
          </p:nvPr>
        </p:nvSpPr>
        <p:spPr>
          <a:xfrm>
            <a:off x="1524000" y="1122363"/>
            <a:ext cx="9144000" cy="2387600"/>
          </a:xfrm>
        </p:spPr>
        <p:txBody>
          <a:bodyPr anchor="b"/>
          <a:lstStyle>
            <a:lvl1pPr algn="ctr">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FBDA9EC4-FEA9-41D2-BE8D-F709F01D375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6E155CF-52F5-4879-B7F3-D05812AC4A6D}"/>
              </a:ext>
            </a:extLst>
          </p:cNvPr>
          <p:cNvSpPr>
            <a:spLocks noGrp="1"/>
          </p:cNvSpPr>
          <p:nvPr>
            <p:ph type="dt" sz="half" idx="10"/>
          </p:nvPr>
        </p:nvSpPr>
        <p:spPr/>
        <p:txBody>
          <a:bodyPr/>
          <a:lstStyle/>
          <a:p>
            <a:fld id="{073D55F9-11A3-4523-8F38-6BA37933791A}" type="datetime1">
              <a:rPr lang="en-US" smtClean="0"/>
              <a:t>5/15/2024</a:t>
            </a:fld>
            <a:endParaRPr lang="en-US"/>
          </a:p>
        </p:txBody>
      </p:sp>
      <p:sp>
        <p:nvSpPr>
          <p:cNvPr id="5" name="Footer Placeholder 4">
            <a:extLst>
              <a:ext uri="{FF2B5EF4-FFF2-40B4-BE49-F238E27FC236}">
                <a16:creationId xmlns:a16="http://schemas.microsoft.com/office/drawing/2014/main" id="{80D053AC-61ED-4C2F-90BF-D4A916545107}"/>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138B2ED7-A198-4613-B8C9-EE02BAE24FA4}"/>
              </a:ext>
            </a:extLst>
          </p:cNvPr>
          <p:cNvSpPr>
            <a:spLocks noGrp="1"/>
          </p:cNvSpPr>
          <p:nvPr>
            <p:ph type="sldNum" sz="quarter" idx="12"/>
          </p:nvPr>
        </p:nvSpPr>
        <p:spPr/>
        <p:txBody>
          <a:bodyPr/>
          <a:lstStyle/>
          <a:p>
            <a:fld id="{11A71338-8BA2-4C79-A6C5-5A8E30081D0C}" type="slidenum">
              <a:rPr lang="en-US" smtClean="0"/>
              <a:t>‹N°›</a:t>
            </a:fld>
            <a:endParaRPr lang="en-US"/>
          </a:p>
        </p:txBody>
      </p:sp>
    </p:spTree>
    <p:extLst>
      <p:ext uri="{BB962C8B-B14F-4D97-AF65-F5344CB8AC3E}">
        <p14:creationId xmlns:p14="http://schemas.microsoft.com/office/powerpoint/2010/main" val="24967274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B47DD-81F8-4128-9E50-04A9F2D3DCD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56564D1-2B83-4C0F-ACBA-E91472C50A3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96FA1D7D-D2EC-4ADB-9C65-191DEC82DDF4}"/>
              </a:ext>
            </a:extLst>
          </p:cNvPr>
          <p:cNvSpPr>
            <a:spLocks noGrp="1"/>
          </p:cNvSpPr>
          <p:nvPr>
            <p:ph type="dt" sz="half" idx="10"/>
          </p:nvPr>
        </p:nvSpPr>
        <p:spPr/>
        <p:txBody>
          <a:bodyPr/>
          <a:lstStyle/>
          <a:p>
            <a:fld id="{0B4E757A-3EC2-4683-9080-1A460C37C843}" type="datetime1">
              <a:rPr lang="en-US" smtClean="0"/>
              <a:t>5/15/2024</a:t>
            </a:fld>
            <a:endParaRPr lang="en-US"/>
          </a:p>
        </p:txBody>
      </p:sp>
      <p:sp>
        <p:nvSpPr>
          <p:cNvPr id="5" name="Footer Placeholder 4">
            <a:extLst>
              <a:ext uri="{FF2B5EF4-FFF2-40B4-BE49-F238E27FC236}">
                <a16:creationId xmlns:a16="http://schemas.microsoft.com/office/drawing/2014/main" id="{534CB571-86F9-474A-826A-75CC21C8832B}"/>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A1384F5F-50E6-4BB9-B848-EE2302C02ABE}"/>
              </a:ext>
            </a:extLst>
          </p:cNvPr>
          <p:cNvSpPr>
            <a:spLocks noGrp="1"/>
          </p:cNvSpPr>
          <p:nvPr>
            <p:ph type="sldNum" sz="quarter" idx="12"/>
          </p:nvPr>
        </p:nvSpPr>
        <p:spPr/>
        <p:txBody>
          <a:bodyPr/>
          <a:lstStyle/>
          <a:p>
            <a:fld id="{11A71338-8BA2-4C79-A6C5-5A8E30081D0C}" type="slidenum">
              <a:rPr lang="en-US" smtClean="0"/>
              <a:t>‹N°›</a:t>
            </a:fld>
            <a:endParaRPr lang="en-US"/>
          </a:p>
        </p:txBody>
      </p:sp>
    </p:spTree>
    <p:extLst>
      <p:ext uri="{BB962C8B-B14F-4D97-AF65-F5344CB8AC3E}">
        <p14:creationId xmlns:p14="http://schemas.microsoft.com/office/powerpoint/2010/main" val="30575831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E3F08DF-1C0D-4F53-A3AB-95D7B55FA06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C0D3BBD-C494-4E94-B189-319802A93E3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3C0BD9-4BED-43D3-852F-B74B949A2287}"/>
              </a:ext>
            </a:extLst>
          </p:cNvPr>
          <p:cNvSpPr>
            <a:spLocks noGrp="1"/>
          </p:cNvSpPr>
          <p:nvPr>
            <p:ph type="dt" sz="half" idx="10"/>
          </p:nvPr>
        </p:nvSpPr>
        <p:spPr>
          <a:xfrm>
            <a:off x="523539" y="6324600"/>
            <a:ext cx="2560220" cy="365125"/>
          </a:xfrm>
        </p:spPr>
        <p:txBody>
          <a:bodyPr/>
          <a:lstStyle/>
          <a:p>
            <a:fld id="{5CC8096C-64ED-4153-A483-5C02E44AD5C3}" type="datetime1">
              <a:rPr lang="en-US" smtClean="0"/>
              <a:t>5/15/2024</a:t>
            </a:fld>
            <a:endParaRPr lang="en-US" dirty="0"/>
          </a:p>
        </p:txBody>
      </p:sp>
      <p:sp>
        <p:nvSpPr>
          <p:cNvPr id="5" name="Footer Placeholder 4">
            <a:extLst>
              <a:ext uri="{FF2B5EF4-FFF2-40B4-BE49-F238E27FC236}">
                <a16:creationId xmlns:a16="http://schemas.microsoft.com/office/drawing/2014/main" id="{BB7811DC-C725-4462-B622-DB96A8987673}"/>
              </a:ext>
            </a:extLst>
          </p:cNvPr>
          <p:cNvSpPr>
            <a:spLocks noGrp="1"/>
          </p:cNvSpPr>
          <p:nvPr>
            <p:ph type="ftr" sz="quarter" idx="11"/>
          </p:nvPr>
        </p:nvSpPr>
        <p:spPr>
          <a:xfrm>
            <a:off x="4267200" y="6319838"/>
            <a:ext cx="3982781" cy="365125"/>
          </a:xfrm>
        </p:spPr>
        <p:txBody>
          <a:bodyPr/>
          <a:lstStyle/>
          <a:p>
            <a:r>
              <a:rPr lang="en-US"/>
              <a:t>Sample Footer Text</a:t>
            </a:r>
          </a:p>
        </p:txBody>
      </p:sp>
      <p:sp>
        <p:nvSpPr>
          <p:cNvPr id="6" name="Slide Number Placeholder 5">
            <a:extLst>
              <a:ext uri="{FF2B5EF4-FFF2-40B4-BE49-F238E27FC236}">
                <a16:creationId xmlns:a16="http://schemas.microsoft.com/office/drawing/2014/main" id="{67C42D06-438F-4150-9238-E2FAEE5E28D9}"/>
              </a:ext>
            </a:extLst>
          </p:cNvPr>
          <p:cNvSpPr>
            <a:spLocks noGrp="1"/>
          </p:cNvSpPr>
          <p:nvPr>
            <p:ph type="sldNum" sz="quarter" idx="12"/>
          </p:nvPr>
        </p:nvSpPr>
        <p:spPr/>
        <p:txBody>
          <a:bodyPr/>
          <a:lstStyle/>
          <a:p>
            <a:fld id="{11A71338-8BA2-4C79-A6C5-5A8E30081D0C}" type="slidenum">
              <a:rPr lang="en-US" smtClean="0"/>
              <a:t>‹N°›</a:t>
            </a:fld>
            <a:endParaRPr lang="en-US"/>
          </a:p>
        </p:txBody>
      </p:sp>
    </p:spTree>
    <p:extLst>
      <p:ext uri="{BB962C8B-B14F-4D97-AF65-F5344CB8AC3E}">
        <p14:creationId xmlns:p14="http://schemas.microsoft.com/office/powerpoint/2010/main" val="18618057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98991-AEF1-4F19-AAB8-436EAD58C282}"/>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D25B44F-E7DA-40C6-8B44-71EAB6BDFC98}"/>
              </a:ext>
            </a:extLst>
          </p:cNvPr>
          <p:cNvSpPr>
            <a:spLocks noGrp="1"/>
          </p:cNvSpPr>
          <p:nvPr>
            <p:ph idx="1"/>
          </p:nvPr>
        </p:nvSpPr>
        <p:spPr/>
        <p:txBody>
          <a:bodyPr/>
          <a:lstStyle>
            <a:lvl1pPr marL="228600" indent="-228600">
              <a:buFont typeface="Arial" panose="020B0604020202020204" pitchFamily="34" charset="0"/>
              <a:buChar char="•"/>
              <a:defRPr/>
            </a:lvl1pPr>
            <a:lvl2pPr marL="228600" indent="-228600">
              <a:buFont typeface="Arial" panose="020B0604020202020204" pitchFamily="34" charset="0"/>
              <a:buChar char="•"/>
              <a:defRPr/>
            </a:lvl2pPr>
            <a:lvl3pPr marL="228600" indent="-228600">
              <a:buFont typeface="Arial" panose="020B0604020202020204" pitchFamily="34" charset="0"/>
              <a:buChar char="•"/>
              <a:defRPr/>
            </a:lvl3pPr>
            <a:lvl4pPr marL="228600" indent="-228600">
              <a:buFont typeface="Arial" panose="020B0604020202020204" pitchFamily="34" charset="0"/>
              <a:buChar char="•"/>
              <a:defRPr/>
            </a:lvl4pPr>
            <a:lvl5pPr marL="228600" indent="-228600">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1F71817-A045-48C0-975B-CBEF88E9561E}"/>
              </a:ext>
            </a:extLst>
          </p:cNvPr>
          <p:cNvSpPr>
            <a:spLocks noGrp="1"/>
          </p:cNvSpPr>
          <p:nvPr>
            <p:ph type="dt" sz="half" idx="10"/>
          </p:nvPr>
        </p:nvSpPr>
        <p:spPr/>
        <p:txBody>
          <a:bodyPr/>
          <a:lstStyle/>
          <a:p>
            <a:fld id="{1CB9D56B-6EBE-4E5F-99D9-2A3DBDF37D0A}" type="datetime1">
              <a:rPr lang="en-US" smtClean="0"/>
              <a:t>5/15/2024</a:t>
            </a:fld>
            <a:endParaRPr lang="en-US"/>
          </a:p>
        </p:txBody>
      </p:sp>
      <p:sp>
        <p:nvSpPr>
          <p:cNvPr id="5" name="Footer Placeholder 4">
            <a:extLst>
              <a:ext uri="{FF2B5EF4-FFF2-40B4-BE49-F238E27FC236}">
                <a16:creationId xmlns:a16="http://schemas.microsoft.com/office/drawing/2014/main" id="{B61C39F0-32D4-407C-8BCA-97F2D9E500C9}"/>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99CF4459-37B2-4F87-B508-DB04D4332067}"/>
              </a:ext>
            </a:extLst>
          </p:cNvPr>
          <p:cNvSpPr>
            <a:spLocks noGrp="1"/>
          </p:cNvSpPr>
          <p:nvPr>
            <p:ph type="sldNum" sz="quarter" idx="12"/>
          </p:nvPr>
        </p:nvSpPr>
        <p:spPr/>
        <p:txBody>
          <a:bodyPr/>
          <a:lstStyle/>
          <a:p>
            <a:fld id="{11A71338-8BA2-4C79-A6C5-5A8E30081D0C}" type="slidenum">
              <a:rPr lang="en-US" smtClean="0"/>
              <a:t>‹N°›</a:t>
            </a:fld>
            <a:endParaRPr lang="en-US"/>
          </a:p>
        </p:txBody>
      </p:sp>
    </p:spTree>
    <p:extLst>
      <p:ext uri="{BB962C8B-B14F-4D97-AF65-F5344CB8AC3E}">
        <p14:creationId xmlns:p14="http://schemas.microsoft.com/office/powerpoint/2010/main" val="18387324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BBD03-9D57-48E9-8B43-688B72997276}"/>
              </a:ext>
            </a:extLst>
          </p:cNvPr>
          <p:cNvSpPr>
            <a:spLocks noGrp="1"/>
          </p:cNvSpPr>
          <p:nvPr>
            <p:ph type="title"/>
          </p:nvPr>
        </p:nvSpPr>
        <p:spPr>
          <a:xfrm>
            <a:off x="457200" y="1709738"/>
            <a:ext cx="10890250" cy="2852737"/>
          </a:xfrm>
        </p:spPr>
        <p:txBody>
          <a:bodyPr anchor="b"/>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83F376C-8A2F-4BE5-9669-4A6DA21B771A}"/>
              </a:ext>
            </a:extLst>
          </p:cNvPr>
          <p:cNvSpPr>
            <a:spLocks noGrp="1"/>
          </p:cNvSpPr>
          <p:nvPr>
            <p:ph type="body" idx="1"/>
          </p:nvPr>
        </p:nvSpPr>
        <p:spPr>
          <a:xfrm>
            <a:off x="457200" y="4589463"/>
            <a:ext cx="10890250" cy="1500187"/>
          </a:xfrm>
        </p:spPr>
        <p:txBody>
          <a:bodyPr/>
          <a:lstStyle>
            <a:lvl1pPr marL="0" indent="0">
              <a:buNone/>
              <a:defRPr sz="2400">
                <a:solidFill>
                  <a:srgbClr val="FFFFFF"/>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2654893-212E-4450-8F7A-27256B31F9FB}"/>
              </a:ext>
            </a:extLst>
          </p:cNvPr>
          <p:cNvSpPr>
            <a:spLocks noGrp="1"/>
          </p:cNvSpPr>
          <p:nvPr>
            <p:ph type="dt" sz="half" idx="10"/>
          </p:nvPr>
        </p:nvSpPr>
        <p:spPr/>
        <p:txBody>
          <a:bodyPr/>
          <a:lstStyle/>
          <a:p>
            <a:fld id="{8C33F3CA-C7E3-432D-9282-18F13836509A}" type="datetime1">
              <a:rPr lang="en-US" smtClean="0"/>
              <a:t>5/15/2024</a:t>
            </a:fld>
            <a:endParaRPr lang="en-US" dirty="0"/>
          </a:p>
        </p:txBody>
      </p:sp>
      <p:sp>
        <p:nvSpPr>
          <p:cNvPr id="5" name="Footer Placeholder 4">
            <a:extLst>
              <a:ext uri="{FF2B5EF4-FFF2-40B4-BE49-F238E27FC236}">
                <a16:creationId xmlns:a16="http://schemas.microsoft.com/office/drawing/2014/main" id="{600E881A-3958-44A9-9EDB-D86F4E4144C0}"/>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CFEDBC4F-D9B8-4BFA-BE4F-D4B9B739D1BA}"/>
              </a:ext>
            </a:extLst>
          </p:cNvPr>
          <p:cNvSpPr>
            <a:spLocks noGrp="1"/>
          </p:cNvSpPr>
          <p:nvPr>
            <p:ph type="sldNum" sz="quarter" idx="12"/>
          </p:nvPr>
        </p:nvSpPr>
        <p:spPr/>
        <p:txBody>
          <a:bodyPr/>
          <a:lstStyle/>
          <a:p>
            <a:fld id="{11A71338-8BA2-4C79-A6C5-5A8E30081D0C}" type="slidenum">
              <a:rPr lang="en-US" smtClean="0"/>
              <a:t>‹N°›</a:t>
            </a:fld>
            <a:endParaRPr lang="en-US"/>
          </a:p>
        </p:txBody>
      </p:sp>
    </p:spTree>
    <p:extLst>
      <p:ext uri="{BB962C8B-B14F-4D97-AF65-F5344CB8AC3E}">
        <p14:creationId xmlns:p14="http://schemas.microsoft.com/office/powerpoint/2010/main" val="3204855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C8777-C460-4649-8822-CA943386D06D}"/>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FDF69E6-1094-437B-AA7E-0E21B7136CCA}"/>
              </a:ext>
            </a:extLst>
          </p:cNvPr>
          <p:cNvSpPr>
            <a:spLocks noGrp="1"/>
          </p:cNvSpPr>
          <p:nvPr>
            <p:ph sz="half" idx="1"/>
          </p:nvPr>
        </p:nvSpPr>
        <p:spPr>
          <a:xfrm>
            <a:off x="457200" y="1825625"/>
            <a:ext cx="5562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20BC963-4591-4BE3-AE63-4999A13C505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504D5BB-DB84-4266-9B4F-E65CCFE5B310}"/>
              </a:ext>
            </a:extLst>
          </p:cNvPr>
          <p:cNvSpPr>
            <a:spLocks noGrp="1"/>
          </p:cNvSpPr>
          <p:nvPr>
            <p:ph type="dt" sz="half" idx="10"/>
          </p:nvPr>
        </p:nvSpPr>
        <p:spPr/>
        <p:txBody>
          <a:bodyPr/>
          <a:lstStyle/>
          <a:p>
            <a:fld id="{75BE9C62-1337-40B8-BA50-E9F4861DB4BC}" type="datetime1">
              <a:rPr lang="en-US" smtClean="0"/>
              <a:t>5/15/2024</a:t>
            </a:fld>
            <a:endParaRPr lang="en-US"/>
          </a:p>
        </p:txBody>
      </p:sp>
      <p:sp>
        <p:nvSpPr>
          <p:cNvPr id="6" name="Footer Placeholder 5">
            <a:extLst>
              <a:ext uri="{FF2B5EF4-FFF2-40B4-BE49-F238E27FC236}">
                <a16:creationId xmlns:a16="http://schemas.microsoft.com/office/drawing/2014/main" id="{891A99B5-D493-4AB1-AF24-6660540D56AD}"/>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FE178D0-5F1E-43FA-B447-53501EDD17C0}"/>
              </a:ext>
            </a:extLst>
          </p:cNvPr>
          <p:cNvSpPr>
            <a:spLocks noGrp="1"/>
          </p:cNvSpPr>
          <p:nvPr>
            <p:ph type="sldNum" sz="quarter" idx="12"/>
          </p:nvPr>
        </p:nvSpPr>
        <p:spPr/>
        <p:txBody>
          <a:bodyPr/>
          <a:lstStyle/>
          <a:p>
            <a:fld id="{11A71338-8BA2-4C79-A6C5-5A8E30081D0C}" type="slidenum">
              <a:rPr lang="en-US" smtClean="0"/>
              <a:t>‹N°›</a:t>
            </a:fld>
            <a:endParaRPr lang="en-US"/>
          </a:p>
        </p:txBody>
      </p:sp>
    </p:spTree>
    <p:extLst>
      <p:ext uri="{BB962C8B-B14F-4D97-AF65-F5344CB8AC3E}">
        <p14:creationId xmlns:p14="http://schemas.microsoft.com/office/powerpoint/2010/main" val="39289823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C85CC-8D2B-4219-A2A4-1625A02DFEC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D6143C8-1CF7-440E-99A3-0527314598C6}"/>
              </a:ext>
            </a:extLst>
          </p:cNvPr>
          <p:cNvSpPr>
            <a:spLocks noGrp="1"/>
          </p:cNvSpPr>
          <p:nvPr>
            <p:ph type="body" idx="1"/>
          </p:nvPr>
        </p:nvSpPr>
        <p:spPr>
          <a:xfrm>
            <a:off x="839788" y="1820863"/>
            <a:ext cx="5157787" cy="1150937"/>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EEFF5CA-4662-4430-80C7-99CD7D66C9CF}"/>
              </a:ext>
            </a:extLst>
          </p:cNvPr>
          <p:cNvSpPr>
            <a:spLocks noGrp="1"/>
          </p:cNvSpPr>
          <p:nvPr>
            <p:ph sz="half" idx="2"/>
          </p:nvPr>
        </p:nvSpPr>
        <p:spPr>
          <a:xfrm>
            <a:off x="839788" y="3101975"/>
            <a:ext cx="5157787" cy="30876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876CB5B7-DC23-41CE-872B-E25BD64F84A5}"/>
              </a:ext>
            </a:extLst>
          </p:cNvPr>
          <p:cNvSpPr>
            <a:spLocks noGrp="1"/>
          </p:cNvSpPr>
          <p:nvPr>
            <p:ph type="body" sz="quarter" idx="3"/>
          </p:nvPr>
        </p:nvSpPr>
        <p:spPr>
          <a:xfrm>
            <a:off x="6172200" y="1820863"/>
            <a:ext cx="5183188" cy="1150937"/>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DF7633C-C24D-4947-979C-132B3AC405A8}"/>
              </a:ext>
            </a:extLst>
          </p:cNvPr>
          <p:cNvSpPr>
            <a:spLocks noGrp="1"/>
          </p:cNvSpPr>
          <p:nvPr>
            <p:ph sz="quarter" idx="4"/>
          </p:nvPr>
        </p:nvSpPr>
        <p:spPr>
          <a:xfrm>
            <a:off x="6172200" y="3101975"/>
            <a:ext cx="5183188" cy="30876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CE8A46E1-3934-4807-900F-CA7A4D8D66B3}"/>
              </a:ext>
            </a:extLst>
          </p:cNvPr>
          <p:cNvSpPr>
            <a:spLocks noGrp="1"/>
          </p:cNvSpPr>
          <p:nvPr>
            <p:ph type="dt" sz="half" idx="10"/>
          </p:nvPr>
        </p:nvSpPr>
        <p:spPr/>
        <p:txBody>
          <a:bodyPr/>
          <a:lstStyle/>
          <a:p>
            <a:fld id="{47C195EB-2DA3-4B24-8725-19BC22A7BE50}" type="datetime1">
              <a:rPr lang="en-US" smtClean="0"/>
              <a:t>5/15/2024</a:t>
            </a:fld>
            <a:endParaRPr lang="en-US"/>
          </a:p>
        </p:txBody>
      </p:sp>
      <p:sp>
        <p:nvSpPr>
          <p:cNvPr id="8" name="Footer Placeholder 7">
            <a:extLst>
              <a:ext uri="{FF2B5EF4-FFF2-40B4-BE49-F238E27FC236}">
                <a16:creationId xmlns:a16="http://schemas.microsoft.com/office/drawing/2014/main" id="{4BC9C6EA-1549-4601-8226-E5C43469CAFE}"/>
              </a:ext>
            </a:extLst>
          </p:cNvPr>
          <p:cNvSpPr>
            <a:spLocks noGrp="1"/>
          </p:cNvSpPr>
          <p:nvPr>
            <p:ph type="ftr" sz="quarter" idx="11"/>
          </p:nvPr>
        </p:nvSpPr>
        <p:spPr/>
        <p:txBody>
          <a:bodyPr/>
          <a:lstStyle/>
          <a:p>
            <a:r>
              <a:rPr lang="en-US"/>
              <a:t>Sample Footer Text</a:t>
            </a:r>
          </a:p>
        </p:txBody>
      </p:sp>
      <p:sp>
        <p:nvSpPr>
          <p:cNvPr id="9" name="Slide Number Placeholder 8">
            <a:extLst>
              <a:ext uri="{FF2B5EF4-FFF2-40B4-BE49-F238E27FC236}">
                <a16:creationId xmlns:a16="http://schemas.microsoft.com/office/drawing/2014/main" id="{F3658246-003D-4024-9F4B-BA3BD3FBFFBC}"/>
              </a:ext>
            </a:extLst>
          </p:cNvPr>
          <p:cNvSpPr>
            <a:spLocks noGrp="1"/>
          </p:cNvSpPr>
          <p:nvPr>
            <p:ph type="sldNum" sz="quarter" idx="12"/>
          </p:nvPr>
        </p:nvSpPr>
        <p:spPr/>
        <p:txBody>
          <a:bodyPr/>
          <a:lstStyle/>
          <a:p>
            <a:fld id="{11A71338-8BA2-4C79-A6C5-5A8E30081D0C}" type="slidenum">
              <a:rPr lang="en-US" smtClean="0"/>
              <a:t>‹N°›</a:t>
            </a:fld>
            <a:endParaRPr lang="en-US"/>
          </a:p>
        </p:txBody>
      </p:sp>
    </p:spTree>
    <p:extLst>
      <p:ext uri="{BB962C8B-B14F-4D97-AF65-F5344CB8AC3E}">
        <p14:creationId xmlns:p14="http://schemas.microsoft.com/office/powerpoint/2010/main" val="15459439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2DD4C-BFBC-4087-B94C-4DD0690E838E}"/>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BEB9D434-8228-4C7F-B520-14121EBC903B}"/>
              </a:ext>
            </a:extLst>
          </p:cNvPr>
          <p:cNvSpPr>
            <a:spLocks noGrp="1"/>
          </p:cNvSpPr>
          <p:nvPr>
            <p:ph type="dt" sz="half" idx="10"/>
          </p:nvPr>
        </p:nvSpPr>
        <p:spPr/>
        <p:txBody>
          <a:bodyPr/>
          <a:lstStyle/>
          <a:p>
            <a:fld id="{F4E237E6-0076-4915-A5A8-B7C11FA4F374}" type="datetime1">
              <a:rPr lang="en-US" smtClean="0"/>
              <a:t>5/15/2024</a:t>
            </a:fld>
            <a:endParaRPr lang="en-US"/>
          </a:p>
        </p:txBody>
      </p:sp>
      <p:sp>
        <p:nvSpPr>
          <p:cNvPr id="4" name="Footer Placeholder 3">
            <a:extLst>
              <a:ext uri="{FF2B5EF4-FFF2-40B4-BE49-F238E27FC236}">
                <a16:creationId xmlns:a16="http://schemas.microsoft.com/office/drawing/2014/main" id="{997B89BD-A70A-48D2-A3D9-DB2C0DB123B4}"/>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B4ACF4EF-5A2A-4A47-81DF-80CB513060F6}"/>
              </a:ext>
            </a:extLst>
          </p:cNvPr>
          <p:cNvSpPr>
            <a:spLocks noGrp="1"/>
          </p:cNvSpPr>
          <p:nvPr>
            <p:ph type="sldNum" sz="quarter" idx="12"/>
          </p:nvPr>
        </p:nvSpPr>
        <p:spPr/>
        <p:txBody>
          <a:bodyPr/>
          <a:lstStyle/>
          <a:p>
            <a:fld id="{11A71338-8BA2-4C79-A6C5-5A8E30081D0C}" type="slidenum">
              <a:rPr lang="en-US" smtClean="0"/>
              <a:t>‹N°›</a:t>
            </a:fld>
            <a:endParaRPr lang="en-US"/>
          </a:p>
        </p:txBody>
      </p:sp>
    </p:spTree>
    <p:extLst>
      <p:ext uri="{BB962C8B-B14F-4D97-AF65-F5344CB8AC3E}">
        <p14:creationId xmlns:p14="http://schemas.microsoft.com/office/powerpoint/2010/main" val="40570539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18B9F00-8450-475B-B155-993BAF212AF6}"/>
              </a:ext>
            </a:extLst>
          </p:cNvPr>
          <p:cNvSpPr>
            <a:spLocks noGrp="1"/>
          </p:cNvSpPr>
          <p:nvPr>
            <p:ph type="dt" sz="half" idx="10"/>
          </p:nvPr>
        </p:nvSpPr>
        <p:spPr/>
        <p:txBody>
          <a:bodyPr/>
          <a:lstStyle/>
          <a:p>
            <a:fld id="{3505F58F-C0B5-422A-8E5A-6B99E5D80F0A}" type="datetime1">
              <a:rPr lang="en-US" smtClean="0"/>
              <a:t>5/15/2024</a:t>
            </a:fld>
            <a:endParaRPr lang="en-US"/>
          </a:p>
        </p:txBody>
      </p:sp>
      <p:sp>
        <p:nvSpPr>
          <p:cNvPr id="3" name="Footer Placeholder 2">
            <a:extLst>
              <a:ext uri="{FF2B5EF4-FFF2-40B4-BE49-F238E27FC236}">
                <a16:creationId xmlns:a16="http://schemas.microsoft.com/office/drawing/2014/main" id="{5C0FDDA3-8E6F-42F7-BFBE-7FA9C647CA4E}"/>
              </a:ext>
            </a:extLst>
          </p:cNvPr>
          <p:cNvSpPr>
            <a:spLocks noGrp="1"/>
          </p:cNvSpPr>
          <p:nvPr>
            <p:ph type="ftr" sz="quarter" idx="11"/>
          </p:nvPr>
        </p:nvSpPr>
        <p:spPr/>
        <p:txBody>
          <a:bodyPr/>
          <a:lstStyle/>
          <a:p>
            <a:r>
              <a:rPr lang="en-US"/>
              <a:t>Sample Footer Text</a:t>
            </a:r>
          </a:p>
        </p:txBody>
      </p:sp>
      <p:sp>
        <p:nvSpPr>
          <p:cNvPr id="4" name="Slide Number Placeholder 3">
            <a:extLst>
              <a:ext uri="{FF2B5EF4-FFF2-40B4-BE49-F238E27FC236}">
                <a16:creationId xmlns:a16="http://schemas.microsoft.com/office/drawing/2014/main" id="{B6C8E678-81B8-4356-9624-A0B999536312}"/>
              </a:ext>
            </a:extLst>
          </p:cNvPr>
          <p:cNvSpPr>
            <a:spLocks noGrp="1"/>
          </p:cNvSpPr>
          <p:nvPr>
            <p:ph type="sldNum" sz="quarter" idx="12"/>
          </p:nvPr>
        </p:nvSpPr>
        <p:spPr/>
        <p:txBody>
          <a:bodyPr/>
          <a:lstStyle/>
          <a:p>
            <a:fld id="{11A71338-8BA2-4C79-A6C5-5A8E30081D0C}" type="slidenum">
              <a:rPr lang="en-US" smtClean="0"/>
              <a:t>‹N°›</a:t>
            </a:fld>
            <a:endParaRPr lang="en-US"/>
          </a:p>
        </p:txBody>
      </p:sp>
    </p:spTree>
    <p:extLst>
      <p:ext uri="{BB962C8B-B14F-4D97-AF65-F5344CB8AC3E}">
        <p14:creationId xmlns:p14="http://schemas.microsoft.com/office/powerpoint/2010/main" val="23577897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010DAA-DDE3-4C9C-8171-385A3DAC81CF}"/>
              </a:ext>
            </a:extLst>
          </p:cNvPr>
          <p:cNvSpPr>
            <a:spLocks noGrp="1"/>
          </p:cNvSpPr>
          <p:nvPr>
            <p:ph type="title"/>
          </p:nvPr>
        </p:nvSpPr>
        <p:spPr>
          <a:xfrm>
            <a:off x="839788" y="685800"/>
            <a:ext cx="3932237" cy="1981200"/>
          </a:xfrm>
        </p:spPr>
        <p:txBody>
          <a:bodyPr anchor="b"/>
          <a:lstStyle>
            <a:lvl1pPr>
              <a:defRPr sz="44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AF73DB2-BD72-4F5E-9CA2-197343A0908A}"/>
              </a:ext>
            </a:extLst>
          </p:cNvPr>
          <p:cNvSpPr>
            <a:spLocks noGrp="1"/>
          </p:cNvSpPr>
          <p:nvPr>
            <p:ph idx="1"/>
          </p:nvPr>
        </p:nvSpPr>
        <p:spPr>
          <a:xfrm>
            <a:off x="5183188" y="685801"/>
            <a:ext cx="6172200" cy="51752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71F01536-2B0A-42A2-827E-2EB2C324A5FE}"/>
              </a:ext>
            </a:extLst>
          </p:cNvPr>
          <p:cNvSpPr>
            <a:spLocks noGrp="1"/>
          </p:cNvSpPr>
          <p:nvPr>
            <p:ph type="body" sz="half" idx="2"/>
          </p:nvPr>
        </p:nvSpPr>
        <p:spPr>
          <a:xfrm>
            <a:off x="839788" y="2971800"/>
            <a:ext cx="3932237" cy="28971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722CD09-61EF-4733-831C-5B133DAE1F4C}"/>
              </a:ext>
            </a:extLst>
          </p:cNvPr>
          <p:cNvSpPr>
            <a:spLocks noGrp="1"/>
          </p:cNvSpPr>
          <p:nvPr>
            <p:ph type="dt" sz="half" idx="10"/>
          </p:nvPr>
        </p:nvSpPr>
        <p:spPr/>
        <p:txBody>
          <a:bodyPr/>
          <a:lstStyle/>
          <a:p>
            <a:fld id="{7565E655-9687-48DF-A33F-F8824CCCB5D1}" type="datetime1">
              <a:rPr lang="en-US" smtClean="0"/>
              <a:t>5/15/2024</a:t>
            </a:fld>
            <a:endParaRPr lang="en-US"/>
          </a:p>
        </p:txBody>
      </p:sp>
      <p:sp>
        <p:nvSpPr>
          <p:cNvPr id="6" name="Footer Placeholder 5">
            <a:extLst>
              <a:ext uri="{FF2B5EF4-FFF2-40B4-BE49-F238E27FC236}">
                <a16:creationId xmlns:a16="http://schemas.microsoft.com/office/drawing/2014/main" id="{5B109FCF-96E4-4EBF-AAFB-5E9AD22A68AE}"/>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79E381A6-E580-49A4-989C-EF4A54F83B45}"/>
              </a:ext>
            </a:extLst>
          </p:cNvPr>
          <p:cNvSpPr>
            <a:spLocks noGrp="1"/>
          </p:cNvSpPr>
          <p:nvPr>
            <p:ph type="sldNum" sz="quarter" idx="12"/>
          </p:nvPr>
        </p:nvSpPr>
        <p:spPr/>
        <p:txBody>
          <a:bodyPr/>
          <a:lstStyle/>
          <a:p>
            <a:fld id="{11A71338-8BA2-4C79-A6C5-5A8E30081D0C}" type="slidenum">
              <a:rPr lang="en-US" smtClean="0"/>
              <a:t>‹N°›</a:t>
            </a:fld>
            <a:endParaRPr lang="en-US"/>
          </a:p>
        </p:txBody>
      </p:sp>
    </p:spTree>
    <p:extLst>
      <p:ext uri="{BB962C8B-B14F-4D97-AF65-F5344CB8AC3E}">
        <p14:creationId xmlns:p14="http://schemas.microsoft.com/office/powerpoint/2010/main" val="4087724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CFA6E-F719-4613-8815-591471E722E5}"/>
              </a:ext>
            </a:extLst>
          </p:cNvPr>
          <p:cNvSpPr>
            <a:spLocks noGrp="1"/>
          </p:cNvSpPr>
          <p:nvPr>
            <p:ph type="title"/>
          </p:nvPr>
        </p:nvSpPr>
        <p:spPr>
          <a:xfrm>
            <a:off x="839788" y="685800"/>
            <a:ext cx="3932237" cy="2209799"/>
          </a:xfrm>
        </p:spPr>
        <p:txBody>
          <a:bodyPr anchor="b"/>
          <a:lstStyle>
            <a:lvl1pPr>
              <a:defRPr sz="44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654384F3-CDE0-4329-B76D-45AAC94B04A8}"/>
              </a:ext>
            </a:extLst>
          </p:cNvPr>
          <p:cNvSpPr>
            <a:spLocks noGrp="1"/>
          </p:cNvSpPr>
          <p:nvPr>
            <p:ph type="pic" idx="1"/>
          </p:nvPr>
        </p:nvSpPr>
        <p:spPr>
          <a:xfrm>
            <a:off x="5183188" y="685801"/>
            <a:ext cx="6172200" cy="51752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79A9D7EB-40DA-460F-A48A-3E6D5E5612E7}"/>
              </a:ext>
            </a:extLst>
          </p:cNvPr>
          <p:cNvSpPr>
            <a:spLocks noGrp="1"/>
          </p:cNvSpPr>
          <p:nvPr>
            <p:ph type="body" sz="half" idx="2"/>
          </p:nvPr>
        </p:nvSpPr>
        <p:spPr>
          <a:xfrm>
            <a:off x="839788" y="2971800"/>
            <a:ext cx="3932237" cy="28971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E56944C-E229-457E-868E-C48FF47DA37A}"/>
              </a:ext>
            </a:extLst>
          </p:cNvPr>
          <p:cNvSpPr>
            <a:spLocks noGrp="1"/>
          </p:cNvSpPr>
          <p:nvPr>
            <p:ph type="dt" sz="half" idx="10"/>
          </p:nvPr>
        </p:nvSpPr>
        <p:spPr/>
        <p:txBody>
          <a:bodyPr/>
          <a:lstStyle/>
          <a:p>
            <a:fld id="{B97FD56A-AAB8-4544-A495-D0645413C9E3}" type="datetime1">
              <a:rPr lang="en-US" smtClean="0"/>
              <a:t>5/15/2024</a:t>
            </a:fld>
            <a:endParaRPr lang="en-US"/>
          </a:p>
        </p:txBody>
      </p:sp>
      <p:sp>
        <p:nvSpPr>
          <p:cNvPr id="6" name="Footer Placeholder 5">
            <a:extLst>
              <a:ext uri="{FF2B5EF4-FFF2-40B4-BE49-F238E27FC236}">
                <a16:creationId xmlns:a16="http://schemas.microsoft.com/office/drawing/2014/main" id="{CC7115FE-359F-46EA-A3C8-0D18544E34AD}"/>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5165D17-3010-4FF5-9071-5CCD3E6995D6}"/>
              </a:ext>
            </a:extLst>
          </p:cNvPr>
          <p:cNvSpPr>
            <a:spLocks noGrp="1"/>
          </p:cNvSpPr>
          <p:nvPr>
            <p:ph type="sldNum" sz="quarter" idx="12"/>
          </p:nvPr>
        </p:nvSpPr>
        <p:spPr/>
        <p:txBody>
          <a:bodyPr/>
          <a:lstStyle/>
          <a:p>
            <a:fld id="{11A71338-8BA2-4C79-A6C5-5A8E30081D0C}" type="slidenum">
              <a:rPr lang="en-US" smtClean="0"/>
              <a:t>‹N°›</a:t>
            </a:fld>
            <a:endParaRPr lang="en-US"/>
          </a:p>
        </p:txBody>
      </p:sp>
    </p:spTree>
    <p:extLst>
      <p:ext uri="{BB962C8B-B14F-4D97-AF65-F5344CB8AC3E}">
        <p14:creationId xmlns:p14="http://schemas.microsoft.com/office/powerpoint/2010/main" val="4819675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5" name="Rectangle 114">
            <a:extLst>
              <a:ext uri="{FF2B5EF4-FFF2-40B4-BE49-F238E27FC236}">
                <a16:creationId xmlns:a16="http://schemas.microsoft.com/office/drawing/2014/main" id="{A4798C7F-C8CA-4799-BF37-3AB4642CDB66}"/>
              </a:ext>
            </a:extLst>
          </p:cNvPr>
          <p:cNvSpPr/>
          <p:nvPr/>
        </p:nvSpPr>
        <p:spPr>
          <a:xfrm>
            <a:off x="0" y="0"/>
            <a:ext cx="12188952"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80" name="Group 79">
            <a:extLst>
              <a:ext uri="{FF2B5EF4-FFF2-40B4-BE49-F238E27FC236}">
                <a16:creationId xmlns:a16="http://schemas.microsoft.com/office/drawing/2014/main" id="{87F0794B-55D3-4D2D-BDE7-4688ED321E42}"/>
              </a:ext>
            </a:extLst>
          </p:cNvPr>
          <p:cNvGrpSpPr/>
          <p:nvPr/>
        </p:nvGrpSpPr>
        <p:grpSpPr>
          <a:xfrm>
            <a:off x="-11413" y="0"/>
            <a:ext cx="12214827" cy="6858000"/>
            <a:chOff x="-6214" y="-1"/>
            <a:chExt cx="12214827" cy="6858000"/>
          </a:xfrm>
        </p:grpSpPr>
        <p:cxnSp>
          <p:nvCxnSpPr>
            <p:cNvPr id="81" name="Straight Connector 80">
              <a:extLst>
                <a:ext uri="{FF2B5EF4-FFF2-40B4-BE49-F238E27FC236}">
                  <a16:creationId xmlns:a16="http://schemas.microsoft.com/office/drawing/2014/main" id="{BE4C795B-1813-4CC6-B03F-8DD130BEAABD}"/>
                </a:ext>
              </a:extLst>
            </p:cNvPr>
            <p:cNvCxnSpPr>
              <a:cxnSpLocks/>
            </p:cNvCxnSpPr>
            <p:nvPr/>
          </p:nvCxnSpPr>
          <p:spPr>
            <a:xfrm>
              <a:off x="-6214" y="6686283"/>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E0F4C04D-5CD8-446B-BE3D-257172E6E4CB}"/>
                </a:ext>
              </a:extLst>
            </p:cNvPr>
            <p:cNvCxnSpPr>
              <a:cxnSpLocks/>
            </p:cNvCxnSpPr>
            <p:nvPr/>
          </p:nvCxnSpPr>
          <p:spPr>
            <a:xfrm>
              <a:off x="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FDDC802E-606F-4F39-84B6-90DF0FE54461}"/>
                </a:ext>
              </a:extLst>
            </p:cNvPr>
            <p:cNvCxnSpPr>
              <a:cxnSpLocks/>
            </p:cNvCxnSpPr>
            <p:nvPr/>
          </p:nvCxnSpPr>
          <p:spPr>
            <a:xfrm>
              <a:off x="1199325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2C5B0C75-0136-4A39-9AB6-0F02C4527810}"/>
                </a:ext>
              </a:extLst>
            </p:cNvPr>
            <p:cNvCxnSpPr>
              <a:cxnSpLocks/>
            </p:cNvCxnSpPr>
            <p:nvPr/>
          </p:nvCxnSpPr>
          <p:spPr>
            <a:xfrm>
              <a:off x="19252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C5ED2B52-3D40-46DE-8B54-99A4071578D8}"/>
                </a:ext>
              </a:extLst>
            </p:cNvPr>
            <p:cNvCxnSpPr>
              <a:cxnSpLocks/>
            </p:cNvCxnSpPr>
            <p:nvPr/>
          </p:nvCxnSpPr>
          <p:spPr>
            <a:xfrm>
              <a:off x="119196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18BCEC75-1B6B-45B2-8041-8D933FCF60F5}"/>
                </a:ext>
              </a:extLst>
            </p:cNvPr>
            <p:cNvCxnSpPr>
              <a:cxnSpLocks/>
            </p:cNvCxnSpPr>
            <p:nvPr/>
          </p:nvCxnSpPr>
          <p:spPr>
            <a:xfrm>
              <a:off x="219140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6A2FC789-056A-43CC-807E-4262CDC3E0F5}"/>
                </a:ext>
              </a:extLst>
            </p:cNvPr>
            <p:cNvCxnSpPr>
              <a:cxnSpLocks/>
            </p:cNvCxnSpPr>
            <p:nvPr/>
          </p:nvCxnSpPr>
          <p:spPr>
            <a:xfrm>
              <a:off x="319084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48C32FD3-76B0-40E7-89F2-E9C523210AF4}"/>
                </a:ext>
              </a:extLst>
            </p:cNvPr>
            <p:cNvCxnSpPr>
              <a:cxnSpLocks/>
            </p:cNvCxnSpPr>
            <p:nvPr/>
          </p:nvCxnSpPr>
          <p:spPr>
            <a:xfrm>
              <a:off x="419028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B82E9447-8362-426C-840A-B6F2231F7BCC}"/>
                </a:ext>
              </a:extLst>
            </p:cNvPr>
            <p:cNvCxnSpPr>
              <a:cxnSpLocks/>
            </p:cNvCxnSpPr>
            <p:nvPr/>
          </p:nvCxnSpPr>
          <p:spPr>
            <a:xfrm>
              <a:off x="518971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2F141DC8-83CE-4C21-A5BA-E2FFF3D866EF}"/>
                </a:ext>
              </a:extLst>
            </p:cNvPr>
            <p:cNvCxnSpPr>
              <a:cxnSpLocks/>
            </p:cNvCxnSpPr>
            <p:nvPr/>
          </p:nvCxnSpPr>
          <p:spPr>
            <a:xfrm>
              <a:off x="618915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512A697C-ECBC-40A9-AC69-BF96A34B91AF}"/>
                </a:ext>
              </a:extLst>
            </p:cNvPr>
            <p:cNvCxnSpPr>
              <a:cxnSpLocks/>
            </p:cNvCxnSpPr>
            <p:nvPr/>
          </p:nvCxnSpPr>
          <p:spPr>
            <a:xfrm>
              <a:off x="718859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D2E988AF-5EFB-43D3-B93F-6E4F41A2C90B}"/>
                </a:ext>
              </a:extLst>
            </p:cNvPr>
            <p:cNvCxnSpPr>
              <a:cxnSpLocks/>
            </p:cNvCxnSpPr>
            <p:nvPr/>
          </p:nvCxnSpPr>
          <p:spPr>
            <a:xfrm>
              <a:off x="818803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6B312C1B-AAE2-4A6D-ACC7-ABAA75D42854}"/>
                </a:ext>
              </a:extLst>
            </p:cNvPr>
            <p:cNvCxnSpPr>
              <a:cxnSpLocks/>
            </p:cNvCxnSpPr>
            <p:nvPr/>
          </p:nvCxnSpPr>
          <p:spPr>
            <a:xfrm>
              <a:off x="918747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57B96146-61DA-44D6-A9DF-6DB41FCF2D80}"/>
                </a:ext>
              </a:extLst>
            </p:cNvPr>
            <p:cNvCxnSpPr>
              <a:cxnSpLocks/>
            </p:cNvCxnSpPr>
            <p:nvPr/>
          </p:nvCxnSpPr>
          <p:spPr>
            <a:xfrm>
              <a:off x="1018690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6B33F93D-4439-46EE-97C4-9CECAAFDCF60}"/>
                </a:ext>
              </a:extLst>
            </p:cNvPr>
            <p:cNvCxnSpPr>
              <a:cxnSpLocks/>
            </p:cNvCxnSpPr>
            <p:nvPr/>
          </p:nvCxnSpPr>
          <p:spPr>
            <a:xfrm>
              <a:off x="1118634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5914B275-A3D7-4BA4-B8CB-E7657100F3AD}"/>
                </a:ext>
              </a:extLst>
            </p:cNvPr>
            <p:cNvCxnSpPr>
              <a:cxnSpLocks/>
            </p:cNvCxnSpPr>
            <p:nvPr/>
          </p:nvCxnSpPr>
          <p:spPr>
            <a:xfrm>
              <a:off x="1218578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BD26EF3B-FBE7-4D57-8E01-553F50734A68}"/>
                </a:ext>
              </a:extLst>
            </p:cNvPr>
            <p:cNvCxnSpPr>
              <a:cxnSpLocks/>
            </p:cNvCxnSpPr>
            <p:nvPr/>
          </p:nvCxnSpPr>
          <p:spPr>
            <a:xfrm>
              <a:off x="0" y="1717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6CC1E671-BA54-4B31-9A2E-8F50BC57A260}"/>
                </a:ext>
              </a:extLst>
            </p:cNvPr>
            <p:cNvCxnSpPr>
              <a:cxnSpLocks/>
            </p:cNvCxnSpPr>
            <p:nvPr/>
          </p:nvCxnSpPr>
          <p:spPr>
            <a:xfrm>
              <a:off x="0" y="72890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A836A704-3624-4ABF-9A67-0F52C2F3EFBF}"/>
                </a:ext>
              </a:extLst>
            </p:cNvPr>
            <p:cNvCxnSpPr>
              <a:cxnSpLocks/>
            </p:cNvCxnSpPr>
            <p:nvPr/>
          </p:nvCxnSpPr>
          <p:spPr>
            <a:xfrm>
              <a:off x="0" y="128609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5FDC385D-BA34-481F-A991-A776E0B19301}"/>
                </a:ext>
              </a:extLst>
            </p:cNvPr>
            <p:cNvCxnSpPr>
              <a:cxnSpLocks/>
            </p:cNvCxnSpPr>
            <p:nvPr/>
          </p:nvCxnSpPr>
          <p:spPr>
            <a:xfrm>
              <a:off x="0" y="184328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F1EF033A-D8FB-416B-AE51-4E098A27D68C}"/>
                </a:ext>
              </a:extLst>
            </p:cNvPr>
            <p:cNvCxnSpPr>
              <a:cxnSpLocks/>
            </p:cNvCxnSpPr>
            <p:nvPr/>
          </p:nvCxnSpPr>
          <p:spPr>
            <a:xfrm>
              <a:off x="0" y="240047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17C17B48-F458-4E9B-9331-56FCDC5B6AB2}"/>
                </a:ext>
              </a:extLst>
            </p:cNvPr>
            <p:cNvCxnSpPr>
              <a:cxnSpLocks/>
            </p:cNvCxnSpPr>
            <p:nvPr/>
          </p:nvCxnSpPr>
          <p:spPr>
            <a:xfrm>
              <a:off x="0" y="295766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07E44A4B-D453-46F0-A83D-AF0B33D5C59F}"/>
                </a:ext>
              </a:extLst>
            </p:cNvPr>
            <p:cNvCxnSpPr>
              <a:cxnSpLocks/>
            </p:cNvCxnSpPr>
            <p:nvPr/>
          </p:nvCxnSpPr>
          <p:spPr>
            <a:xfrm>
              <a:off x="0" y="351485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346BEA9F-314B-440D-AE8D-21E1252EC5A0}"/>
                </a:ext>
              </a:extLst>
            </p:cNvPr>
            <p:cNvCxnSpPr>
              <a:cxnSpLocks/>
            </p:cNvCxnSpPr>
            <p:nvPr/>
          </p:nvCxnSpPr>
          <p:spPr>
            <a:xfrm>
              <a:off x="0" y="407204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F15EAFD0-4869-4612-ACDE-ABC703104E88}"/>
                </a:ext>
              </a:extLst>
            </p:cNvPr>
            <p:cNvCxnSpPr>
              <a:cxnSpLocks/>
            </p:cNvCxnSpPr>
            <p:nvPr/>
          </p:nvCxnSpPr>
          <p:spPr>
            <a:xfrm>
              <a:off x="0" y="462923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A0F26706-7F23-4FF0-9CAF-F3C4F47C119D}"/>
                </a:ext>
              </a:extLst>
            </p:cNvPr>
            <p:cNvCxnSpPr>
              <a:cxnSpLocks/>
            </p:cNvCxnSpPr>
            <p:nvPr/>
          </p:nvCxnSpPr>
          <p:spPr>
            <a:xfrm>
              <a:off x="0" y="518642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C0195A72-345A-4E88-8D71-14DB3D1B607D}"/>
                </a:ext>
              </a:extLst>
            </p:cNvPr>
            <p:cNvCxnSpPr>
              <a:cxnSpLocks/>
            </p:cNvCxnSpPr>
            <p:nvPr/>
          </p:nvCxnSpPr>
          <p:spPr>
            <a:xfrm>
              <a:off x="0" y="57436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0DBF51A6-A3BC-49FE-BB01-E8992811774E}"/>
                </a:ext>
              </a:extLst>
            </p:cNvPr>
            <p:cNvCxnSpPr>
              <a:cxnSpLocks/>
            </p:cNvCxnSpPr>
            <p:nvPr/>
          </p:nvCxnSpPr>
          <p:spPr>
            <a:xfrm>
              <a:off x="0" y="6857999"/>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A78DF911-744C-419B-83DC-39F270BBF41F}"/>
                </a:ext>
              </a:extLst>
            </p:cNvPr>
            <p:cNvCxnSpPr>
              <a:cxnSpLocks/>
            </p:cNvCxnSpPr>
            <p:nvPr/>
          </p:nvCxnSpPr>
          <p:spPr>
            <a:xfrm>
              <a:off x="16613" y="6248400"/>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149" name="Freeform: Shape 148">
            <a:extLst>
              <a:ext uri="{FF2B5EF4-FFF2-40B4-BE49-F238E27FC236}">
                <a16:creationId xmlns:a16="http://schemas.microsoft.com/office/drawing/2014/main" id="{216BB147-20D5-4D93-BDA5-1BC614D6A4B2}"/>
              </a:ext>
            </a:extLst>
          </p:cNvPr>
          <p:cNvSpPr/>
          <p:nvPr/>
        </p:nvSpPr>
        <p:spPr>
          <a:xfrm>
            <a:off x="-6214" y="5014716"/>
            <a:ext cx="2800124" cy="1843284"/>
          </a:xfrm>
          <a:custGeom>
            <a:avLst/>
            <a:gdLst>
              <a:gd name="connsiteX0" fmla="*/ 375358 w 2800124"/>
              <a:gd name="connsiteY0" fmla="*/ 0 h 1843284"/>
              <a:gd name="connsiteX1" fmla="*/ 2781298 w 2800124"/>
              <a:gd name="connsiteY1" fmla="*/ 1770066 h 1843284"/>
              <a:gd name="connsiteX2" fmla="*/ 2800124 w 2800124"/>
              <a:gd name="connsiteY2" fmla="*/ 1843284 h 1843284"/>
              <a:gd name="connsiteX3" fmla="*/ 1987869 w 2800124"/>
              <a:gd name="connsiteY3" fmla="*/ 1843284 h 1843284"/>
              <a:gd name="connsiteX4" fmla="*/ 1986195 w 2800124"/>
              <a:gd name="connsiteY4" fmla="*/ 1838711 h 1843284"/>
              <a:gd name="connsiteX5" fmla="*/ 375357 w 2800124"/>
              <a:gd name="connsiteY5" fmla="*/ 770976 h 1843284"/>
              <a:gd name="connsiteX6" fmla="*/ 23030 w 2800124"/>
              <a:gd name="connsiteY6" fmla="*/ 806494 h 1843284"/>
              <a:gd name="connsiteX7" fmla="*/ 0 w 2800124"/>
              <a:gd name="connsiteY7" fmla="*/ 812415 h 1843284"/>
              <a:gd name="connsiteX8" fmla="*/ 0 w 2800124"/>
              <a:gd name="connsiteY8" fmla="*/ 30983 h 1843284"/>
              <a:gd name="connsiteX9" fmla="*/ 117785 w 2800124"/>
              <a:gd name="connsiteY9" fmla="*/ 13007 h 1843284"/>
              <a:gd name="connsiteX10" fmla="*/ 375358 w 2800124"/>
              <a:gd name="connsiteY10" fmla="*/ 0 h 1843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00124" h="1843284">
                <a:moveTo>
                  <a:pt x="375358" y="0"/>
                </a:moveTo>
                <a:cubicBezTo>
                  <a:pt x="1505802" y="0"/>
                  <a:pt x="2462339" y="744579"/>
                  <a:pt x="2781298" y="1770066"/>
                </a:cubicBezTo>
                <a:lnTo>
                  <a:pt x="2800124" y="1843284"/>
                </a:lnTo>
                <a:lnTo>
                  <a:pt x="1987869" y="1843284"/>
                </a:lnTo>
                <a:lnTo>
                  <a:pt x="1986195" y="1838711"/>
                </a:lnTo>
                <a:cubicBezTo>
                  <a:pt x="1720801" y="1211248"/>
                  <a:pt x="1099494" y="770976"/>
                  <a:pt x="375357" y="770976"/>
                </a:cubicBezTo>
                <a:cubicBezTo>
                  <a:pt x="254668" y="770976"/>
                  <a:pt x="136835" y="783206"/>
                  <a:pt x="23030" y="806494"/>
                </a:cubicBezTo>
                <a:lnTo>
                  <a:pt x="0" y="812415"/>
                </a:lnTo>
                <a:lnTo>
                  <a:pt x="0" y="30983"/>
                </a:lnTo>
                <a:lnTo>
                  <a:pt x="117785" y="13007"/>
                </a:lnTo>
                <a:cubicBezTo>
                  <a:pt x="202473" y="4406"/>
                  <a:pt x="288401" y="0"/>
                  <a:pt x="375358" y="0"/>
                </a:cubicBezTo>
                <a:close/>
              </a:path>
            </a:pathLst>
          </a:custGeom>
          <a:solidFill>
            <a:schemeClr val="accent5">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tx1"/>
              </a:solidFill>
            </a:endParaRPr>
          </a:p>
        </p:txBody>
      </p:sp>
      <p:sp>
        <p:nvSpPr>
          <p:cNvPr id="2" name="Title Placeholder 1">
            <a:extLst>
              <a:ext uri="{FF2B5EF4-FFF2-40B4-BE49-F238E27FC236}">
                <a16:creationId xmlns:a16="http://schemas.microsoft.com/office/drawing/2014/main" id="{41447F1F-BFA8-4A56-894B-40120132EE48}"/>
              </a:ext>
            </a:extLst>
          </p:cNvPr>
          <p:cNvSpPr>
            <a:spLocks noGrp="1"/>
          </p:cNvSpPr>
          <p:nvPr>
            <p:ph type="title"/>
          </p:nvPr>
        </p:nvSpPr>
        <p:spPr>
          <a:xfrm>
            <a:off x="457200" y="365125"/>
            <a:ext cx="10722932"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658FB99-0FA3-49F4-99A1-61919F942794}"/>
              </a:ext>
            </a:extLst>
          </p:cNvPr>
          <p:cNvSpPr>
            <a:spLocks noGrp="1"/>
          </p:cNvSpPr>
          <p:nvPr>
            <p:ph type="body" idx="1"/>
          </p:nvPr>
        </p:nvSpPr>
        <p:spPr>
          <a:xfrm>
            <a:off x="457200" y="1825625"/>
            <a:ext cx="10722932"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CDCCAE5-4EB0-4174-BD15-4943899B0A29}"/>
              </a:ext>
            </a:extLst>
          </p:cNvPr>
          <p:cNvSpPr>
            <a:spLocks noGrp="1"/>
          </p:cNvSpPr>
          <p:nvPr>
            <p:ph type="dt" sz="half" idx="2"/>
          </p:nvPr>
        </p:nvSpPr>
        <p:spPr>
          <a:xfrm>
            <a:off x="457200" y="6324600"/>
            <a:ext cx="2560220" cy="365125"/>
          </a:xfrm>
          <a:prstGeom prst="rect">
            <a:avLst/>
          </a:prstGeom>
        </p:spPr>
        <p:txBody>
          <a:bodyPr vert="horz" lIns="91440" tIns="45720" rIns="91440" bIns="45720" rtlCol="0" anchor="ctr"/>
          <a:lstStyle>
            <a:lvl1pPr algn="l">
              <a:defRPr sz="900" cap="all" spc="150" baseline="0">
                <a:solidFill>
                  <a:srgbClr val="FFFFFF"/>
                </a:solidFill>
              </a:defRPr>
            </a:lvl1pPr>
          </a:lstStyle>
          <a:p>
            <a:fld id="{193BAB95-8DA7-460B-B00A-7037C8394FB0}" type="datetime1">
              <a:rPr lang="en-US" smtClean="0"/>
              <a:pPr/>
              <a:t>5/15/2024</a:t>
            </a:fld>
            <a:endParaRPr lang="en-US" dirty="0"/>
          </a:p>
        </p:txBody>
      </p:sp>
      <p:sp>
        <p:nvSpPr>
          <p:cNvPr id="5" name="Footer Placeholder 4">
            <a:extLst>
              <a:ext uri="{FF2B5EF4-FFF2-40B4-BE49-F238E27FC236}">
                <a16:creationId xmlns:a16="http://schemas.microsoft.com/office/drawing/2014/main" id="{26A4189E-43B2-4CEE-B13E-61A1FBBBD25D}"/>
              </a:ext>
            </a:extLst>
          </p:cNvPr>
          <p:cNvSpPr>
            <a:spLocks noGrp="1"/>
          </p:cNvSpPr>
          <p:nvPr>
            <p:ph type="ftr" sz="quarter" idx="3"/>
          </p:nvPr>
        </p:nvSpPr>
        <p:spPr>
          <a:xfrm>
            <a:off x="4200861" y="6319838"/>
            <a:ext cx="3982781" cy="365125"/>
          </a:xfrm>
          <a:prstGeom prst="rect">
            <a:avLst/>
          </a:prstGeom>
        </p:spPr>
        <p:txBody>
          <a:bodyPr vert="horz" lIns="91440" tIns="45720" rIns="91440" bIns="45720" rtlCol="0" anchor="ctr"/>
          <a:lstStyle>
            <a:lvl1pPr algn="ctr">
              <a:defRPr sz="900" cap="all" spc="150" baseline="0">
                <a:solidFill>
                  <a:srgbClr val="FFFFFF"/>
                </a:solidFill>
              </a:defRPr>
            </a:lvl1pPr>
          </a:lstStyle>
          <a:p>
            <a:r>
              <a:rPr lang="en-US"/>
              <a:t>Sample Footer Text</a:t>
            </a:r>
            <a:endParaRPr lang="en-US" dirty="0">
              <a:solidFill>
                <a:srgbClr val="FFFFFF"/>
              </a:solidFill>
            </a:endParaRPr>
          </a:p>
        </p:txBody>
      </p:sp>
      <p:sp>
        <p:nvSpPr>
          <p:cNvPr id="6" name="Slide Number Placeholder 5">
            <a:extLst>
              <a:ext uri="{FF2B5EF4-FFF2-40B4-BE49-F238E27FC236}">
                <a16:creationId xmlns:a16="http://schemas.microsoft.com/office/drawing/2014/main" id="{EAA0530F-0BC8-46EF-A765-DD58B5367528}"/>
              </a:ext>
            </a:extLst>
          </p:cNvPr>
          <p:cNvSpPr>
            <a:spLocks noGrp="1"/>
          </p:cNvSpPr>
          <p:nvPr>
            <p:ph type="sldNum" sz="quarter" idx="4"/>
          </p:nvPr>
        </p:nvSpPr>
        <p:spPr>
          <a:xfrm>
            <a:off x="11190806" y="6324600"/>
            <a:ext cx="799078" cy="365125"/>
          </a:xfrm>
          <a:prstGeom prst="rect">
            <a:avLst/>
          </a:prstGeom>
        </p:spPr>
        <p:txBody>
          <a:bodyPr vert="horz" lIns="91440" tIns="45720" rIns="91440" bIns="45720" rtlCol="0" anchor="ctr"/>
          <a:lstStyle>
            <a:lvl1pPr algn="ctr">
              <a:defRPr sz="900" cap="all" spc="150" baseline="0">
                <a:solidFill>
                  <a:srgbClr val="FFFFFF"/>
                </a:solidFill>
              </a:defRPr>
            </a:lvl1pPr>
          </a:lstStyle>
          <a:p>
            <a:fld id="{11A71338-8BA2-4C79-A6C5-5A8E30081D0C}" type="slidenum">
              <a:rPr lang="en-US" smtClean="0"/>
              <a:pPr/>
              <a:t>‹N°›</a:t>
            </a:fld>
            <a:endParaRPr lang="en-US" dirty="0"/>
          </a:p>
        </p:txBody>
      </p:sp>
      <p:sp>
        <p:nvSpPr>
          <p:cNvPr id="77" name="Freeform: Shape 76">
            <a:extLst>
              <a:ext uri="{FF2B5EF4-FFF2-40B4-BE49-F238E27FC236}">
                <a16:creationId xmlns:a16="http://schemas.microsoft.com/office/drawing/2014/main" id="{0A253F60-DE40-4508-A37A-61331DF1DD5D}"/>
              </a:ext>
            </a:extLst>
          </p:cNvPr>
          <p:cNvSpPr/>
          <p:nvPr/>
        </p:nvSpPr>
        <p:spPr>
          <a:xfrm>
            <a:off x="7979728" y="0"/>
            <a:ext cx="4209224" cy="1650549"/>
          </a:xfrm>
          <a:custGeom>
            <a:avLst/>
            <a:gdLst>
              <a:gd name="connsiteX0" fmla="*/ 0 w 4209224"/>
              <a:gd name="connsiteY0" fmla="*/ 0 h 1650549"/>
              <a:gd name="connsiteX1" fmla="*/ 846445 w 4209224"/>
              <a:gd name="connsiteY1" fmla="*/ 0 h 1650549"/>
              <a:gd name="connsiteX2" fmla="*/ 912542 w 4209224"/>
              <a:gd name="connsiteY2" fmla="*/ 108799 h 1650549"/>
              <a:gd name="connsiteX3" fmla="*/ 2362195 w 4209224"/>
              <a:gd name="connsiteY3" fmla="*/ 879573 h 1650549"/>
              <a:gd name="connsiteX4" fmla="*/ 3811848 w 4209224"/>
              <a:gd name="connsiteY4" fmla="*/ 108799 h 1650549"/>
              <a:gd name="connsiteX5" fmla="*/ 3877945 w 4209224"/>
              <a:gd name="connsiteY5" fmla="*/ 0 h 1650549"/>
              <a:gd name="connsiteX6" fmla="*/ 4209224 w 4209224"/>
              <a:gd name="connsiteY6" fmla="*/ 0 h 1650549"/>
              <a:gd name="connsiteX7" fmla="*/ 4209224 w 4209224"/>
              <a:gd name="connsiteY7" fmla="*/ 840421 h 1650549"/>
              <a:gd name="connsiteX8" fmla="*/ 4143538 w 4209224"/>
              <a:gd name="connsiteY8" fmla="*/ 912693 h 1650549"/>
              <a:gd name="connsiteX9" fmla="*/ 2362196 w 4209224"/>
              <a:gd name="connsiteY9" fmla="*/ 1650549 h 1650549"/>
              <a:gd name="connsiteX10" fmla="*/ 40969 w 4209224"/>
              <a:gd name="connsiteY10" fmla="*/ 111937 h 1650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9224" h="1650549">
                <a:moveTo>
                  <a:pt x="0" y="0"/>
                </a:moveTo>
                <a:lnTo>
                  <a:pt x="846445" y="0"/>
                </a:lnTo>
                <a:lnTo>
                  <a:pt x="912542" y="108799"/>
                </a:lnTo>
                <a:cubicBezTo>
                  <a:pt x="1226710" y="573829"/>
                  <a:pt x="1758748" y="879573"/>
                  <a:pt x="2362195" y="879573"/>
                </a:cubicBezTo>
                <a:cubicBezTo>
                  <a:pt x="2965642" y="879573"/>
                  <a:pt x="3497680" y="573829"/>
                  <a:pt x="3811848" y="108799"/>
                </a:cubicBezTo>
                <a:lnTo>
                  <a:pt x="3877945" y="0"/>
                </a:lnTo>
                <a:lnTo>
                  <a:pt x="4209224" y="0"/>
                </a:lnTo>
                <a:lnTo>
                  <a:pt x="4209224" y="840421"/>
                </a:lnTo>
                <a:lnTo>
                  <a:pt x="4143538" y="912693"/>
                </a:lnTo>
                <a:cubicBezTo>
                  <a:pt x="3687653" y="1368578"/>
                  <a:pt x="3057854" y="1650549"/>
                  <a:pt x="2362196" y="1650549"/>
                </a:cubicBezTo>
                <a:cubicBezTo>
                  <a:pt x="1318710" y="1650549"/>
                  <a:pt x="423404" y="1016115"/>
                  <a:pt x="40969" y="111937"/>
                </a:cubicBezTo>
                <a:close/>
              </a:path>
            </a:pathLst>
          </a:custGeom>
          <a:solidFill>
            <a:schemeClr val="accent5">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tx1"/>
              </a:solidFill>
            </a:endParaRPr>
          </a:p>
        </p:txBody>
      </p:sp>
    </p:spTree>
    <p:extLst>
      <p:ext uri="{BB962C8B-B14F-4D97-AF65-F5344CB8AC3E}">
        <p14:creationId xmlns:p14="http://schemas.microsoft.com/office/powerpoint/2010/main" val="3819007913"/>
      </p:ext>
    </p:extLst>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hf sldNum="0" hdr="0" ftr="0" dt="0"/>
  <p:txStyles>
    <p:titleStyle>
      <a:lvl1pPr algn="l" defTabSz="914400" rtl="0" eaLnBrk="1" latinLnBrk="0" hangingPunct="1">
        <a:lnSpc>
          <a:spcPct val="90000"/>
        </a:lnSpc>
        <a:spcBef>
          <a:spcPct val="0"/>
        </a:spcBef>
        <a:buNone/>
        <a:defRPr sz="4400" kern="1200">
          <a:solidFill>
            <a:srgbClr val="FFFFFF"/>
          </a:solidFill>
          <a:latin typeface="+mj-lt"/>
          <a:ea typeface="+mj-ea"/>
          <a:cs typeface="+mj-cs"/>
        </a:defRPr>
      </a:lvl1pPr>
    </p:titleStyle>
    <p:bodyStyle>
      <a:lvl1pPr marL="228600" indent="-228600" algn="l" defTabSz="914400" rtl="0" eaLnBrk="1" latinLnBrk="0" hangingPunct="1">
        <a:lnSpc>
          <a:spcPct val="110000"/>
        </a:lnSpc>
        <a:spcBef>
          <a:spcPts val="1000"/>
        </a:spcBef>
        <a:buClr>
          <a:schemeClr val="bg1"/>
        </a:buClr>
        <a:buSzPct val="75000"/>
        <a:buFont typeface="Arial" panose="020B0604020202020204" pitchFamily="34" charset="0"/>
        <a:buChar char="•"/>
        <a:defRPr sz="2800" kern="1200">
          <a:solidFill>
            <a:srgbClr val="FFFFFF"/>
          </a:solidFill>
          <a:latin typeface="+mn-lt"/>
          <a:ea typeface="+mn-ea"/>
          <a:cs typeface="+mn-cs"/>
        </a:defRPr>
      </a:lvl1pPr>
      <a:lvl2pPr marL="228600" indent="-228600" algn="l" defTabSz="914400" rtl="0" eaLnBrk="1" latinLnBrk="0" hangingPunct="1">
        <a:lnSpc>
          <a:spcPct val="110000"/>
        </a:lnSpc>
        <a:spcBef>
          <a:spcPts val="500"/>
        </a:spcBef>
        <a:buClr>
          <a:schemeClr val="bg1"/>
        </a:buClr>
        <a:buSzPct val="75000"/>
        <a:buFont typeface="Arial" panose="020B0604020202020204" pitchFamily="34" charset="0"/>
        <a:buChar char="•"/>
        <a:defRPr sz="2400" kern="1200">
          <a:solidFill>
            <a:srgbClr val="FFFFFF"/>
          </a:solidFill>
          <a:latin typeface="+mn-lt"/>
          <a:ea typeface="+mn-ea"/>
          <a:cs typeface="+mn-cs"/>
        </a:defRPr>
      </a:lvl2pPr>
      <a:lvl3pPr marL="228600" indent="-228600" algn="l" defTabSz="914400" rtl="0" eaLnBrk="1" latinLnBrk="0" hangingPunct="1">
        <a:lnSpc>
          <a:spcPct val="110000"/>
        </a:lnSpc>
        <a:spcBef>
          <a:spcPts val="500"/>
        </a:spcBef>
        <a:buClr>
          <a:schemeClr val="bg1"/>
        </a:buClr>
        <a:buSzPct val="75000"/>
        <a:buFont typeface="Arial" panose="020B0604020202020204" pitchFamily="34" charset="0"/>
        <a:buChar char="•"/>
        <a:defRPr sz="2000" kern="1200">
          <a:solidFill>
            <a:srgbClr val="FFFFFF"/>
          </a:solidFill>
          <a:latin typeface="+mn-lt"/>
          <a:ea typeface="+mn-ea"/>
          <a:cs typeface="+mn-cs"/>
        </a:defRPr>
      </a:lvl3pPr>
      <a:lvl4pPr marL="228600" indent="-228600" algn="l" defTabSz="914400" rtl="0" eaLnBrk="1" latinLnBrk="0" hangingPunct="1">
        <a:lnSpc>
          <a:spcPct val="110000"/>
        </a:lnSpc>
        <a:spcBef>
          <a:spcPts val="500"/>
        </a:spcBef>
        <a:buClr>
          <a:schemeClr val="bg1"/>
        </a:buClr>
        <a:buSzPct val="75000"/>
        <a:buFont typeface="Arial" panose="020B0604020202020204" pitchFamily="34" charset="0"/>
        <a:buChar char="•"/>
        <a:defRPr sz="1800" kern="1200">
          <a:solidFill>
            <a:srgbClr val="FFFFFF"/>
          </a:solidFill>
          <a:latin typeface="+mn-lt"/>
          <a:ea typeface="+mn-ea"/>
          <a:cs typeface="+mn-cs"/>
        </a:defRPr>
      </a:lvl4pPr>
      <a:lvl5pPr marL="228600" indent="-228600" algn="l" defTabSz="914400" rtl="0" eaLnBrk="1" latinLnBrk="0" hangingPunct="1">
        <a:lnSpc>
          <a:spcPct val="110000"/>
        </a:lnSpc>
        <a:spcBef>
          <a:spcPts val="500"/>
        </a:spcBef>
        <a:buClr>
          <a:schemeClr val="bg1"/>
        </a:buClr>
        <a:buSzPct val="75000"/>
        <a:buFont typeface="Arial" panose="020B0604020202020204" pitchFamily="34" charset="0"/>
        <a:buChar char="•"/>
        <a:defRPr sz="1800" kern="120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6285CA-6AFA-4F27-AFB5-1B32CDE09B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Rectangle 10">
            <a:extLst>
              <a:ext uri="{FF2B5EF4-FFF2-40B4-BE49-F238E27FC236}">
                <a16:creationId xmlns:a16="http://schemas.microsoft.com/office/drawing/2014/main" id="{AF152BFE-7BA8-4007-AD9C-F4DC95E437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Freeform: Shape 12">
            <a:extLst>
              <a:ext uri="{FF2B5EF4-FFF2-40B4-BE49-F238E27FC236}">
                <a16:creationId xmlns:a16="http://schemas.microsoft.com/office/drawing/2014/main" id="{26796024-DF17-4BB3-BF28-01E168A3C5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661" y="63892"/>
            <a:ext cx="2222198" cy="2133710"/>
          </a:xfrm>
          <a:custGeom>
            <a:avLst/>
            <a:gdLst>
              <a:gd name="connsiteX0" fmla="*/ 0 w 2222198"/>
              <a:gd name="connsiteY0" fmla="*/ 0 h 2133710"/>
              <a:gd name="connsiteX1" fmla="*/ 44227 w 2222198"/>
              <a:gd name="connsiteY1" fmla="*/ 2234 h 2133710"/>
              <a:gd name="connsiteX2" fmla="*/ 2193454 w 2222198"/>
              <a:gd name="connsiteY2" fmla="*/ 1945372 h 2133710"/>
              <a:gd name="connsiteX3" fmla="*/ 2222198 w 2222198"/>
              <a:gd name="connsiteY3" fmla="*/ 2133710 h 2133710"/>
              <a:gd name="connsiteX4" fmla="*/ 1394653 w 2222198"/>
              <a:gd name="connsiteY4" fmla="*/ 2133710 h 2133710"/>
              <a:gd name="connsiteX5" fmla="*/ 1391100 w 2222198"/>
              <a:gd name="connsiteY5" fmla="*/ 2110427 h 2133710"/>
              <a:gd name="connsiteX6" fmla="*/ 122376 w 2222198"/>
              <a:gd name="connsiteY6" fmla="*/ 841704 h 2133710"/>
              <a:gd name="connsiteX7" fmla="*/ 0 w 2222198"/>
              <a:gd name="connsiteY7" fmla="*/ 823027 h 2133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22198" h="2133710">
                <a:moveTo>
                  <a:pt x="0" y="0"/>
                </a:moveTo>
                <a:lnTo>
                  <a:pt x="44227" y="2234"/>
                </a:lnTo>
                <a:cubicBezTo>
                  <a:pt x="1114682" y="110944"/>
                  <a:pt x="1981368" y="908934"/>
                  <a:pt x="2193454" y="1945372"/>
                </a:cubicBezTo>
                <a:lnTo>
                  <a:pt x="2222198" y="2133710"/>
                </a:lnTo>
                <a:lnTo>
                  <a:pt x="1394653" y="2133710"/>
                </a:lnTo>
                <a:lnTo>
                  <a:pt x="1391100" y="2110427"/>
                </a:lnTo>
                <a:cubicBezTo>
                  <a:pt x="1260786" y="1473602"/>
                  <a:pt x="759202" y="972017"/>
                  <a:pt x="122376" y="841704"/>
                </a:cubicBezTo>
                <a:lnTo>
                  <a:pt x="0" y="823027"/>
                </a:lnTo>
                <a:close/>
              </a:path>
            </a:pathLst>
          </a:custGeom>
          <a:solidFill>
            <a:schemeClr val="accent1">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Right Triangle 14">
            <a:extLst>
              <a:ext uri="{FF2B5EF4-FFF2-40B4-BE49-F238E27FC236}">
                <a16:creationId xmlns:a16="http://schemas.microsoft.com/office/drawing/2014/main" id="{7BCC6446-8462-4A63-9B6F-8F57EC40F6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65271" y="2673521"/>
            <a:ext cx="568289" cy="568289"/>
          </a:xfrm>
          <a:prstGeom prst="rtTriangl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8118ECEF-CA6A-4CB6-BCA5-59B2DB40C4A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8" name="Straight Connector 17">
              <a:extLst>
                <a:ext uri="{FF2B5EF4-FFF2-40B4-BE49-F238E27FC236}">
                  <a16:creationId xmlns:a16="http://schemas.microsoft.com/office/drawing/2014/main" id="{CDC2A251-C28C-4A72-BAFF-511640FB2E6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DDB2429-3E01-4CD5-998D-8F5716A0987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1E26953B-4BE7-4AD0-B471-088DBB23D7D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E9D9ED6D-9817-4272-9FEF-E674FBCCCC8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718C0DE-4596-4A70-AA4F-E678AC7FBC3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8B48095-74C2-4053-872D-D3F70910C3A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6224D0B6-A4CB-4D98-A1DC-2770B95F9EA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CB39DE9C-23C1-4ABA-BD0D-B76BDC9630D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19DDAAE0-966C-4350-8819-857CF524F34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BEE6C021-FBD3-42F3-9A9C-69C4E71989C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02961B9-65E1-4B12-AD98-9845BC3F43B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B22ABFE0-D700-4FD9-9CC8-D138B29ABFD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46FFF1A3-B8BF-470C-9436-D5B78185350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198B6551-FF5D-49F5-8D3E-757AEC357AF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0F3BFE5-573C-42C0-94D5-E5513CCC57D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357931AB-4B07-4E0E-B3E4-84E2452E0A9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CC4789DB-7083-4597-9FC7-6336EA0BE3D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9E0B4F1D-D11A-4023-BE6B-6679ABB2B40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28633D7A-F6FC-418F-AD87-0EE148C1A09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A0FC8FCC-6F69-4802-995C-903AE441629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86ABFCE7-4796-4186-8EDC-DB6CE87BC7E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E1935BF2-A804-46BA-940A-DDAD7888F30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ED012DA9-8D67-483A-8071-2903F2E3B23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109163DC-956E-44BE-B55A-E6C2C851DD2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6CDE9FD-1880-483F-A039-BEB3AB0D374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38DDB23B-71E7-42A3-B055-5740EE14C5A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37245B63-D771-461D-A625-4B49966D248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F1DF9FF-1F61-4B4F-8993-6897DE09C9C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4092F139-6734-46F3-B176-11741F1F732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itre 1">
            <a:extLst>
              <a:ext uri="{FF2B5EF4-FFF2-40B4-BE49-F238E27FC236}">
                <a16:creationId xmlns:a16="http://schemas.microsoft.com/office/drawing/2014/main" id="{F2717F6E-9CAE-16FF-C67C-22F18DE7AF5C}"/>
              </a:ext>
            </a:extLst>
          </p:cNvPr>
          <p:cNvSpPr>
            <a:spLocks noGrp="1"/>
          </p:cNvSpPr>
          <p:nvPr>
            <p:ph type="ctrTitle"/>
          </p:nvPr>
        </p:nvSpPr>
        <p:spPr>
          <a:xfrm>
            <a:off x="453142" y="725467"/>
            <a:ext cx="5414255" cy="2784496"/>
          </a:xfrm>
        </p:spPr>
        <p:txBody>
          <a:bodyPr>
            <a:normAutofit/>
          </a:bodyPr>
          <a:lstStyle/>
          <a:p>
            <a:pPr algn="l"/>
            <a:r>
              <a:rPr lang="fr-FR">
                <a:solidFill>
                  <a:schemeClr val="tx2">
                    <a:alpha val="80000"/>
                  </a:schemeClr>
                </a:solidFill>
              </a:rPr>
              <a:t>Orelle réservation</a:t>
            </a:r>
          </a:p>
        </p:txBody>
      </p:sp>
      <p:sp>
        <p:nvSpPr>
          <p:cNvPr id="3" name="Sous-titre 2">
            <a:extLst>
              <a:ext uri="{FF2B5EF4-FFF2-40B4-BE49-F238E27FC236}">
                <a16:creationId xmlns:a16="http://schemas.microsoft.com/office/drawing/2014/main" id="{AE55A3F9-624A-0328-9DE9-089A82D5D6CA}"/>
              </a:ext>
            </a:extLst>
          </p:cNvPr>
          <p:cNvSpPr>
            <a:spLocks noGrp="1"/>
          </p:cNvSpPr>
          <p:nvPr>
            <p:ph type="subTitle" idx="1"/>
          </p:nvPr>
        </p:nvSpPr>
        <p:spPr>
          <a:xfrm>
            <a:off x="453142" y="3602038"/>
            <a:ext cx="5414255" cy="1560594"/>
          </a:xfrm>
        </p:spPr>
        <p:txBody>
          <a:bodyPr>
            <a:normAutofit/>
          </a:bodyPr>
          <a:lstStyle/>
          <a:p>
            <a:pPr algn="l"/>
            <a:r>
              <a:rPr lang="fr-FR">
                <a:solidFill>
                  <a:schemeClr val="tx2">
                    <a:alpha val="80000"/>
                  </a:schemeClr>
                </a:solidFill>
              </a:rPr>
              <a:t>Facilitateur de séjour</a:t>
            </a:r>
          </a:p>
        </p:txBody>
      </p:sp>
      <p:pic>
        <p:nvPicPr>
          <p:cNvPr id="4" name="Picture 3">
            <a:extLst>
              <a:ext uri="{FF2B5EF4-FFF2-40B4-BE49-F238E27FC236}">
                <a16:creationId xmlns:a16="http://schemas.microsoft.com/office/drawing/2014/main" id="{CDA990B0-4C26-7948-21E8-7907A6AFBC0D}"/>
              </a:ext>
            </a:extLst>
          </p:cNvPr>
          <p:cNvPicPr>
            <a:picLocks noChangeAspect="1"/>
          </p:cNvPicPr>
          <p:nvPr/>
        </p:nvPicPr>
        <p:blipFill>
          <a:blip r:embed="rId2">
            <a:extLst>
              <a:ext uri="{28A0092B-C50C-407E-A947-70E740481C1C}">
                <a14:useLocalDpi xmlns:a14="http://schemas.microsoft.com/office/drawing/2010/main" val="0"/>
              </a:ext>
            </a:extLst>
          </a:blip>
          <a:srcRect t="13646" b="13646"/>
          <a:stretch/>
        </p:blipFill>
        <p:spPr>
          <a:xfrm>
            <a:off x="6189156" y="-3440"/>
            <a:ext cx="6015813" cy="6861439"/>
          </a:xfrm>
          <a:prstGeom prst="rect">
            <a:avLst/>
          </a:prstGeom>
        </p:spPr>
      </p:pic>
      <p:pic>
        <p:nvPicPr>
          <p:cNvPr id="8" name="Image 7" descr="Une image contenant Police, Graphique, logo, texte&#10;&#10;Description générée automatiquement">
            <a:extLst>
              <a:ext uri="{FF2B5EF4-FFF2-40B4-BE49-F238E27FC236}">
                <a16:creationId xmlns:a16="http://schemas.microsoft.com/office/drawing/2014/main" id="{1CB2734D-AC7A-F44F-0AE6-6528F346E885}"/>
              </a:ext>
            </a:extLst>
          </p:cNvPr>
          <p:cNvPicPr>
            <a:picLocks noChangeAspect="1"/>
          </p:cNvPicPr>
          <p:nvPr/>
        </p:nvPicPr>
        <p:blipFill>
          <a:blip r:embed="rId3">
            <a:clrChange>
              <a:clrFrom>
                <a:srgbClr val="FEFDFC"/>
              </a:clrFrom>
              <a:clrTo>
                <a:srgbClr val="FEFDFC">
                  <a:alpha val="0"/>
                </a:srgbClr>
              </a:clrTo>
            </a:clrChange>
            <a:extLst>
              <a:ext uri="{28A0092B-C50C-407E-A947-70E740481C1C}">
                <a14:useLocalDpi xmlns:a14="http://schemas.microsoft.com/office/drawing/2010/main" val="0"/>
              </a:ext>
            </a:extLst>
          </a:blip>
          <a:stretch>
            <a:fillRect/>
          </a:stretch>
        </p:blipFill>
        <p:spPr>
          <a:xfrm>
            <a:off x="137900" y="5669035"/>
            <a:ext cx="723638" cy="1056461"/>
          </a:xfrm>
          <a:prstGeom prst="rect">
            <a:avLst/>
          </a:prstGeom>
        </p:spPr>
      </p:pic>
    </p:spTree>
    <p:extLst>
      <p:ext uri="{BB962C8B-B14F-4D97-AF65-F5344CB8AC3E}">
        <p14:creationId xmlns:p14="http://schemas.microsoft.com/office/powerpoint/2010/main" val="1763438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F31D99B-AECE-0788-63F9-C4C45D3E5E48}"/>
              </a:ext>
            </a:extLst>
          </p:cNvPr>
          <p:cNvSpPr>
            <a:spLocks noGrp="1"/>
          </p:cNvSpPr>
          <p:nvPr>
            <p:ph type="title"/>
          </p:nvPr>
        </p:nvSpPr>
        <p:spPr>
          <a:xfrm>
            <a:off x="457200" y="492528"/>
            <a:ext cx="10722932" cy="559107"/>
          </a:xfrm>
        </p:spPr>
        <p:txBody>
          <a:bodyPr>
            <a:normAutofit fontScale="90000"/>
          </a:bodyPr>
          <a:lstStyle/>
          <a:p>
            <a:pPr algn="ctr"/>
            <a:r>
              <a:rPr lang="fr-FR" sz="5400" b="1"/>
              <a:t>Offre exhaustive</a:t>
            </a:r>
            <a:endParaRPr lang="fr-FR" sz="5400" b="1" dirty="0"/>
          </a:p>
        </p:txBody>
      </p:sp>
      <p:sp>
        <p:nvSpPr>
          <p:cNvPr id="3" name="Espace réservé du contenu 2">
            <a:extLst>
              <a:ext uri="{FF2B5EF4-FFF2-40B4-BE49-F238E27FC236}">
                <a16:creationId xmlns:a16="http://schemas.microsoft.com/office/drawing/2014/main" id="{FB4B2996-3E6D-1E93-524E-EC7CF4806A81}"/>
              </a:ext>
            </a:extLst>
          </p:cNvPr>
          <p:cNvSpPr>
            <a:spLocks noGrp="1"/>
          </p:cNvSpPr>
          <p:nvPr>
            <p:ph idx="1"/>
          </p:nvPr>
        </p:nvSpPr>
        <p:spPr>
          <a:xfrm>
            <a:off x="457200" y="1533832"/>
            <a:ext cx="10786940" cy="4748731"/>
          </a:xfrm>
        </p:spPr>
        <p:txBody>
          <a:bodyPr>
            <a:normAutofit fontScale="77500" lnSpcReduction="20000"/>
          </a:bodyPr>
          <a:lstStyle/>
          <a:p>
            <a:r>
              <a:rPr lang="fr-FR" sz="3000" dirty="0"/>
              <a:t>Contrat avec tous les prestataires de la station (Domaine Skiable, Ecole de Ski, Magasin de location, restaurant)</a:t>
            </a:r>
          </a:p>
          <a:p>
            <a:r>
              <a:rPr lang="fr-FR" sz="3000" dirty="0"/>
              <a:t>Le client qui réserve sur Orelle résa peut réserver son hébergement, mais également : </a:t>
            </a:r>
          </a:p>
          <a:p>
            <a:pPr lvl="2"/>
            <a:r>
              <a:rPr lang="fr-FR" sz="2300" dirty="0"/>
              <a:t>Ses forfaits de ski s’il n’a pas déjà acheté un pack tout compris</a:t>
            </a:r>
          </a:p>
          <a:p>
            <a:pPr lvl="2"/>
            <a:r>
              <a:rPr lang="fr-FR" sz="2300" dirty="0"/>
              <a:t>Ses cours de ski </a:t>
            </a:r>
          </a:p>
          <a:p>
            <a:pPr lvl="2"/>
            <a:r>
              <a:rPr lang="fr-FR" sz="2300" dirty="0"/>
              <a:t>Sa location de matériel</a:t>
            </a:r>
          </a:p>
          <a:p>
            <a:pPr lvl="2"/>
            <a:r>
              <a:rPr lang="fr-FR" sz="2300" dirty="0"/>
              <a:t>La demi-pension si le logement est situé près d’un restaurant</a:t>
            </a:r>
          </a:p>
          <a:p>
            <a:pPr lvl="2"/>
            <a:r>
              <a:rPr lang="fr-FR" sz="2300" dirty="0"/>
              <a:t>Des activités telles que les first Tracks, l’excursion à Turin ou un vol en tyrolienne, </a:t>
            </a:r>
          </a:p>
          <a:p>
            <a:pPr lvl="1"/>
            <a:endParaRPr lang="fr-FR" sz="2000" dirty="0"/>
          </a:p>
          <a:p>
            <a:pPr marL="0" lvl="1" indent="0" algn="ctr">
              <a:buNone/>
            </a:pPr>
            <a:r>
              <a:rPr lang="fr-FR" sz="2000" b="1" dirty="0"/>
              <a:t>A Orelle nous partons du principe que peu importe qu’il réserve en direct chez le prestataire ou via la centrale, tant qu’il réserve </a:t>
            </a:r>
          </a:p>
          <a:p>
            <a:pPr marL="0" lvl="1" indent="0" algn="ctr">
              <a:buNone/>
            </a:pPr>
            <a:r>
              <a:rPr lang="fr-FR" sz="2000" b="1" dirty="0"/>
              <a:t>Les structures d’Orelle ne sont pas concurrentes mais complémentaires.</a:t>
            </a:r>
          </a:p>
          <a:p>
            <a:pPr marL="0" lvl="1" indent="0" algn="ctr">
              <a:buNone/>
            </a:pPr>
            <a:r>
              <a:rPr lang="fr-FR" sz="3100" b="1" dirty="0"/>
              <a:t>L’intelligence collective est mise au service de la facilitation client. </a:t>
            </a:r>
          </a:p>
        </p:txBody>
      </p:sp>
    </p:spTree>
    <p:extLst>
      <p:ext uri="{BB962C8B-B14F-4D97-AF65-F5344CB8AC3E}">
        <p14:creationId xmlns:p14="http://schemas.microsoft.com/office/powerpoint/2010/main" val="38485897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F31D99B-AECE-0788-63F9-C4C45D3E5E48}"/>
              </a:ext>
            </a:extLst>
          </p:cNvPr>
          <p:cNvSpPr>
            <a:spLocks noGrp="1"/>
          </p:cNvSpPr>
          <p:nvPr>
            <p:ph type="title"/>
          </p:nvPr>
        </p:nvSpPr>
        <p:spPr>
          <a:xfrm>
            <a:off x="457200" y="575437"/>
            <a:ext cx="10722932" cy="559107"/>
          </a:xfrm>
        </p:spPr>
        <p:txBody>
          <a:bodyPr>
            <a:normAutofit fontScale="90000"/>
          </a:bodyPr>
          <a:lstStyle/>
          <a:p>
            <a:pPr algn="ctr"/>
            <a:r>
              <a:rPr lang="fr-FR" sz="5400" b="1" dirty="0"/>
              <a:t>Présentation du site selon la recherche client</a:t>
            </a:r>
          </a:p>
        </p:txBody>
      </p:sp>
      <p:sp>
        <p:nvSpPr>
          <p:cNvPr id="3" name="Espace réservé du contenu 2">
            <a:extLst>
              <a:ext uri="{FF2B5EF4-FFF2-40B4-BE49-F238E27FC236}">
                <a16:creationId xmlns:a16="http://schemas.microsoft.com/office/drawing/2014/main" id="{FB4B2996-3E6D-1E93-524E-EC7CF4806A81}"/>
              </a:ext>
            </a:extLst>
          </p:cNvPr>
          <p:cNvSpPr>
            <a:spLocks noGrp="1"/>
          </p:cNvSpPr>
          <p:nvPr>
            <p:ph idx="1"/>
          </p:nvPr>
        </p:nvSpPr>
        <p:spPr>
          <a:xfrm>
            <a:off x="457200" y="1533832"/>
            <a:ext cx="10786940" cy="4748731"/>
          </a:xfrm>
        </p:spPr>
        <p:txBody>
          <a:bodyPr>
            <a:normAutofit/>
          </a:bodyPr>
          <a:lstStyle/>
          <a:p>
            <a:r>
              <a:rPr lang="fr-FR" sz="2000" dirty="0"/>
              <a:t>Le site de la centrale de réservation est construit du point de vue de la recherche du client</a:t>
            </a:r>
          </a:p>
          <a:p>
            <a:r>
              <a:rPr lang="fr-FR" sz="2000" dirty="0"/>
              <a:t>Exemple de recherche client : </a:t>
            </a:r>
          </a:p>
          <a:p>
            <a:pPr marL="0" indent="0">
              <a:buNone/>
            </a:pPr>
            <a:r>
              <a:rPr lang="fr-FR" sz="2000" dirty="0"/>
              <a:t>	Je veux un Chalet</a:t>
            </a:r>
          </a:p>
          <a:p>
            <a:pPr marL="0" indent="0">
              <a:buNone/>
            </a:pPr>
            <a:r>
              <a:rPr lang="fr-FR" sz="2000" dirty="0"/>
              <a:t>	Je viens en court séjour</a:t>
            </a:r>
          </a:p>
          <a:p>
            <a:pPr marL="0" indent="0">
              <a:buNone/>
            </a:pPr>
            <a:r>
              <a:rPr lang="fr-FR" sz="2000" dirty="0"/>
              <a:t>	Je ne veux pas arriver un samedi</a:t>
            </a:r>
          </a:p>
          <a:p>
            <a:pPr marL="0" indent="0">
              <a:buNone/>
            </a:pPr>
            <a:r>
              <a:rPr lang="fr-FR" sz="2000" dirty="0"/>
              <a:t>	….</a:t>
            </a:r>
          </a:p>
          <a:p>
            <a:r>
              <a:rPr lang="fr-FR" sz="2000" dirty="0"/>
              <a:t>Parfois un meublé peut donc se trouver dans plusieurs catégories différentes </a:t>
            </a:r>
          </a:p>
          <a:p>
            <a:r>
              <a:rPr lang="fr-FR" sz="2000" dirty="0"/>
              <a:t>Avant de réserver un logement, le client souhaite même connaitre et réserver son forfait de ski. C’est pourquoi, l’entrée par les produits est également possible (même si, ensuite, l’ajout d’un hébergement est obligatoire pour acheter sur le site de la centrale de réservation),</a:t>
            </a:r>
          </a:p>
          <a:p>
            <a:endParaRPr lang="fr-FR" sz="2000" dirty="0"/>
          </a:p>
        </p:txBody>
      </p:sp>
    </p:spTree>
    <p:extLst>
      <p:ext uri="{BB962C8B-B14F-4D97-AF65-F5344CB8AC3E}">
        <p14:creationId xmlns:p14="http://schemas.microsoft.com/office/powerpoint/2010/main" val="28474925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F31D99B-AECE-0788-63F9-C4C45D3E5E48}"/>
              </a:ext>
            </a:extLst>
          </p:cNvPr>
          <p:cNvSpPr>
            <a:spLocks noGrp="1"/>
          </p:cNvSpPr>
          <p:nvPr>
            <p:ph type="title"/>
          </p:nvPr>
        </p:nvSpPr>
        <p:spPr>
          <a:xfrm>
            <a:off x="117987" y="295883"/>
            <a:ext cx="11779045" cy="559107"/>
          </a:xfrm>
        </p:spPr>
        <p:txBody>
          <a:bodyPr>
            <a:normAutofit fontScale="90000"/>
          </a:bodyPr>
          <a:lstStyle/>
          <a:p>
            <a:pPr algn="ctr"/>
            <a:r>
              <a:rPr lang="fr-FR" sz="5400" b="1" dirty="0"/>
              <a:t>Etoffer ses gammes de produit</a:t>
            </a:r>
          </a:p>
        </p:txBody>
      </p:sp>
      <p:sp>
        <p:nvSpPr>
          <p:cNvPr id="3" name="Espace réservé du contenu 2">
            <a:extLst>
              <a:ext uri="{FF2B5EF4-FFF2-40B4-BE49-F238E27FC236}">
                <a16:creationId xmlns:a16="http://schemas.microsoft.com/office/drawing/2014/main" id="{FB4B2996-3E6D-1E93-524E-EC7CF4806A81}"/>
              </a:ext>
            </a:extLst>
          </p:cNvPr>
          <p:cNvSpPr>
            <a:spLocks noGrp="1"/>
          </p:cNvSpPr>
          <p:nvPr>
            <p:ph idx="1"/>
          </p:nvPr>
        </p:nvSpPr>
        <p:spPr>
          <a:xfrm>
            <a:off x="457200" y="973394"/>
            <a:ext cx="10786940" cy="5588723"/>
          </a:xfrm>
        </p:spPr>
        <p:txBody>
          <a:bodyPr>
            <a:normAutofit fontScale="92500" lnSpcReduction="10000"/>
          </a:bodyPr>
          <a:lstStyle/>
          <a:p>
            <a:r>
              <a:rPr lang="fr-FR" sz="2000" dirty="0"/>
              <a:t>Il est possible de réserver un package déjà tout compris ou de « faire son marché » dans le catalogue produit</a:t>
            </a:r>
          </a:p>
          <a:p>
            <a:r>
              <a:rPr lang="fr-FR" sz="2000" dirty="0"/>
              <a:t>Un même produit peut être décliné de plusieurs façons pour qu’il soit adapté au plus grand nombre : Le </a:t>
            </a:r>
            <a:r>
              <a:rPr lang="fr-FR" sz="2000" dirty="0" err="1"/>
              <a:t>Pass</a:t>
            </a:r>
            <a:r>
              <a:rPr lang="fr-FR" sz="2000" dirty="0"/>
              <a:t> Famille ZEN est un package comprenant les forfaits de ski pour une famille ainsi que d’autres prestations selon le souhait et le budget du client</a:t>
            </a:r>
            <a:endParaRPr lang="fr-FR" sz="1600" dirty="0"/>
          </a:p>
          <a:p>
            <a:pPr lvl="1"/>
            <a:r>
              <a:rPr lang="fr-FR" sz="1600" dirty="0"/>
              <a:t>Famille Zen BRONZE : forfaits + location de matériel</a:t>
            </a:r>
          </a:p>
          <a:p>
            <a:pPr lvl="1"/>
            <a:r>
              <a:rPr lang="fr-FR" sz="1600" dirty="0"/>
              <a:t>Famille Zen ARGENT : forfaits  + cours de ski</a:t>
            </a:r>
          </a:p>
          <a:p>
            <a:pPr lvl="1"/>
            <a:r>
              <a:rPr lang="fr-FR" sz="1600" dirty="0"/>
              <a:t>Famille Zen OR : forfaits + location de matériel + cours de ski </a:t>
            </a:r>
          </a:p>
          <a:p>
            <a:pPr lvl="1"/>
            <a:endParaRPr lang="fr-FR" sz="1600" dirty="0"/>
          </a:p>
          <a:p>
            <a:pPr lvl="1"/>
            <a:r>
              <a:rPr lang="fr-FR" sz="2000" dirty="0"/>
              <a:t>Une offre promotionnelle ciblée en fonction de la clientèle du moment est accessible </a:t>
            </a:r>
            <a:r>
              <a:rPr lang="fr-FR" sz="2000" b="1" dirty="0"/>
              <a:t>toutes les semaines de l’hiver</a:t>
            </a:r>
            <a:endParaRPr lang="fr-FR" sz="2000" dirty="0"/>
          </a:p>
          <a:p>
            <a:pPr lvl="2"/>
            <a:r>
              <a:rPr lang="fr-FR" sz="1600" dirty="0"/>
              <a:t>Soit le pack grand ski, valable tout l’hiver</a:t>
            </a:r>
          </a:p>
          <a:p>
            <a:pPr lvl="2"/>
            <a:r>
              <a:rPr lang="fr-FR" sz="1600" dirty="0"/>
              <a:t>Pack Famille Zen pendant les vacances scolaires</a:t>
            </a:r>
          </a:p>
          <a:p>
            <a:pPr lvl="2"/>
            <a:r>
              <a:rPr lang="fr-FR" sz="1600" dirty="0"/>
              <a:t>Pack Hors Piste en janvier et mars </a:t>
            </a:r>
          </a:p>
          <a:p>
            <a:pPr marL="0" lvl="2" indent="0">
              <a:buNone/>
            </a:pPr>
            <a:endParaRPr lang="fr-FR" sz="1600" dirty="0"/>
          </a:p>
          <a:p>
            <a:pPr marL="0" lvl="2" indent="0" algn="ctr">
              <a:buNone/>
            </a:pPr>
            <a:r>
              <a:rPr lang="fr-FR" b="1" dirty="0"/>
              <a:t>Tous les produits ne se vendent pas mais sont importants tout de même pour attirer le client. Application des principes de base du marketing </a:t>
            </a:r>
          </a:p>
        </p:txBody>
      </p:sp>
    </p:spTree>
    <p:extLst>
      <p:ext uri="{BB962C8B-B14F-4D97-AF65-F5344CB8AC3E}">
        <p14:creationId xmlns:p14="http://schemas.microsoft.com/office/powerpoint/2010/main" val="5917186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F31D99B-AECE-0788-63F9-C4C45D3E5E48}"/>
              </a:ext>
            </a:extLst>
          </p:cNvPr>
          <p:cNvSpPr>
            <a:spLocks noGrp="1"/>
          </p:cNvSpPr>
          <p:nvPr>
            <p:ph type="title"/>
          </p:nvPr>
        </p:nvSpPr>
        <p:spPr>
          <a:xfrm>
            <a:off x="457200" y="575437"/>
            <a:ext cx="10722932" cy="559107"/>
          </a:xfrm>
        </p:spPr>
        <p:txBody>
          <a:bodyPr>
            <a:normAutofit fontScale="90000"/>
          </a:bodyPr>
          <a:lstStyle/>
          <a:p>
            <a:pPr algn="ctr"/>
            <a:r>
              <a:rPr lang="fr-FR" sz="5400" b="1" dirty="0"/>
              <a:t>Assister le client de A à Z</a:t>
            </a:r>
          </a:p>
        </p:txBody>
      </p:sp>
      <p:sp>
        <p:nvSpPr>
          <p:cNvPr id="3" name="Espace réservé du contenu 2">
            <a:extLst>
              <a:ext uri="{FF2B5EF4-FFF2-40B4-BE49-F238E27FC236}">
                <a16:creationId xmlns:a16="http://schemas.microsoft.com/office/drawing/2014/main" id="{FB4B2996-3E6D-1E93-524E-EC7CF4806A81}"/>
              </a:ext>
            </a:extLst>
          </p:cNvPr>
          <p:cNvSpPr>
            <a:spLocks noGrp="1"/>
          </p:cNvSpPr>
          <p:nvPr>
            <p:ph idx="1"/>
          </p:nvPr>
        </p:nvSpPr>
        <p:spPr>
          <a:xfrm>
            <a:off x="457200" y="1533832"/>
            <a:ext cx="10786940" cy="4748731"/>
          </a:xfrm>
        </p:spPr>
        <p:txBody>
          <a:bodyPr>
            <a:normAutofit/>
          </a:bodyPr>
          <a:lstStyle/>
          <a:p>
            <a:r>
              <a:rPr lang="fr-FR" sz="2000" dirty="0"/>
              <a:t>Le fait de tout pouvoir réserver en un seul endroit est sécurisant pour le client</a:t>
            </a:r>
          </a:p>
          <a:p>
            <a:r>
              <a:rPr lang="fr-FR" sz="2000" dirty="0"/>
              <a:t>Les interlocuteurs de la centrale de réservation sont locaux</a:t>
            </a:r>
          </a:p>
          <a:p>
            <a:r>
              <a:rPr lang="fr-FR" sz="2000" dirty="0"/>
              <a:t>Ils parlent leur langue, surtout pour les étrangers.</a:t>
            </a:r>
          </a:p>
          <a:p>
            <a:r>
              <a:rPr lang="fr-FR" sz="2000" dirty="0"/>
              <a:t>L’ensemble des produits réservés sont couverts par l’assurance annulation</a:t>
            </a:r>
          </a:p>
          <a:p>
            <a:r>
              <a:rPr lang="fr-FR" sz="2000" dirty="0"/>
              <a:t>Ils payent l’ensemble de leur séjour en un seul dossier, un seul paiement, avec facilité de paiement toutefois (3 fois sans frais)</a:t>
            </a:r>
          </a:p>
          <a:p>
            <a:r>
              <a:rPr lang="fr-FR" sz="2000" dirty="0"/>
              <a:t>Ils n’ont qu’un seul interlocuteur depuis l’étape de la réservation jusqu’au départ. Le personnel de la centrale de réservation est intermédiaire tout au long du parcours client.</a:t>
            </a:r>
          </a:p>
        </p:txBody>
      </p:sp>
    </p:spTree>
    <p:extLst>
      <p:ext uri="{BB962C8B-B14F-4D97-AF65-F5344CB8AC3E}">
        <p14:creationId xmlns:p14="http://schemas.microsoft.com/office/powerpoint/2010/main" val="42744508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101517A-6FEB-C441-DFD6-E4FDC92CE552}"/>
              </a:ext>
            </a:extLst>
          </p:cNvPr>
          <p:cNvSpPr>
            <a:spLocks noGrp="1"/>
          </p:cNvSpPr>
          <p:nvPr>
            <p:ph type="title"/>
          </p:nvPr>
        </p:nvSpPr>
        <p:spPr/>
        <p:txBody>
          <a:bodyPr>
            <a:normAutofit fontScale="90000"/>
          </a:bodyPr>
          <a:lstStyle/>
          <a:p>
            <a:pPr algn="ctr"/>
            <a:r>
              <a:rPr lang="fr-FR" sz="5400" b="1"/>
              <a:t>Présentation Centrale de Réservation</a:t>
            </a:r>
            <a:endParaRPr lang="fr-FR" sz="5400" b="1" dirty="0"/>
          </a:p>
        </p:txBody>
      </p:sp>
      <p:sp>
        <p:nvSpPr>
          <p:cNvPr id="3" name="Espace réservé du contenu 2">
            <a:extLst>
              <a:ext uri="{FF2B5EF4-FFF2-40B4-BE49-F238E27FC236}">
                <a16:creationId xmlns:a16="http://schemas.microsoft.com/office/drawing/2014/main" id="{ADC7D839-6CA0-8675-FCBD-CAC95851DA01}"/>
              </a:ext>
            </a:extLst>
          </p:cNvPr>
          <p:cNvSpPr>
            <a:spLocks noGrp="1"/>
          </p:cNvSpPr>
          <p:nvPr>
            <p:ph idx="1"/>
          </p:nvPr>
        </p:nvSpPr>
        <p:spPr>
          <a:xfrm>
            <a:off x="457200" y="2002535"/>
            <a:ext cx="10722932" cy="4174427"/>
          </a:xfrm>
        </p:spPr>
        <p:txBody>
          <a:bodyPr/>
          <a:lstStyle/>
          <a:p>
            <a:r>
              <a:rPr lang="fr-FR"/>
              <a:t>250 lits gérés via une convention de commercialisation</a:t>
            </a:r>
          </a:p>
          <a:p>
            <a:pPr lvl="5"/>
            <a:r>
              <a:rPr lang="fr-FR"/>
              <a:t>Gestion non exclusive (les propriétaires sont libres de fermer autant de semaines qu’ils le souhaitent)</a:t>
            </a:r>
          </a:p>
          <a:p>
            <a:pPr lvl="5"/>
            <a:r>
              <a:rPr lang="fr-FR"/>
              <a:t>2024 : plannings synchronisés avec les autres plateformes</a:t>
            </a:r>
          </a:p>
          <a:p>
            <a:pPr lvl="5"/>
            <a:endParaRPr lang="fr-FR"/>
          </a:p>
          <a:p>
            <a:pPr lvl="3"/>
            <a:r>
              <a:rPr lang="fr-FR" sz="2800"/>
              <a:t>Hiver 2024 : 270 000€ Chiffre d’Affaires (objectif 300 000€)</a:t>
            </a:r>
          </a:p>
          <a:p>
            <a:pPr marL="0" lvl="3" indent="0">
              <a:buNone/>
            </a:pPr>
            <a:endParaRPr lang="fr-FR" sz="2800"/>
          </a:p>
          <a:p>
            <a:pPr lvl="3"/>
            <a:r>
              <a:rPr lang="fr-FR" sz="2800"/>
              <a:t>2 personnes : directrice + 1 chargée de commercialisation</a:t>
            </a:r>
            <a:endParaRPr lang="fr-FR" sz="2800" dirty="0"/>
          </a:p>
        </p:txBody>
      </p:sp>
    </p:spTree>
    <p:extLst>
      <p:ext uri="{BB962C8B-B14F-4D97-AF65-F5344CB8AC3E}">
        <p14:creationId xmlns:p14="http://schemas.microsoft.com/office/powerpoint/2010/main" val="21661313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101517A-6FEB-C441-DFD6-E4FDC92CE552}"/>
              </a:ext>
            </a:extLst>
          </p:cNvPr>
          <p:cNvSpPr>
            <a:spLocks noGrp="1"/>
          </p:cNvSpPr>
          <p:nvPr>
            <p:ph type="title"/>
          </p:nvPr>
        </p:nvSpPr>
        <p:spPr/>
        <p:txBody>
          <a:bodyPr>
            <a:normAutofit fontScale="90000"/>
          </a:bodyPr>
          <a:lstStyle/>
          <a:p>
            <a:pPr algn="ctr"/>
            <a:r>
              <a:rPr lang="fr-FR" sz="5400" b="1"/>
              <a:t>Présentation Centrale de Réservation</a:t>
            </a:r>
            <a:endParaRPr lang="fr-FR" sz="5400" b="1" dirty="0"/>
          </a:p>
        </p:txBody>
      </p:sp>
      <p:graphicFrame>
        <p:nvGraphicFramePr>
          <p:cNvPr id="5" name="Espace réservé du contenu 2">
            <a:extLst>
              <a:ext uri="{FF2B5EF4-FFF2-40B4-BE49-F238E27FC236}">
                <a16:creationId xmlns:a16="http://schemas.microsoft.com/office/drawing/2014/main" id="{8F10C401-01D3-DB93-8316-D2CE2B12FC73}"/>
              </a:ext>
            </a:extLst>
          </p:cNvPr>
          <p:cNvGraphicFramePr>
            <a:graphicFrameLocks noGrp="1"/>
          </p:cNvGraphicFramePr>
          <p:nvPr>
            <p:ph idx="1"/>
            <p:extLst>
              <p:ext uri="{D42A27DB-BD31-4B8C-83A1-F6EECF244321}">
                <p14:modId xmlns:p14="http://schemas.microsoft.com/office/powerpoint/2010/main" val="2569970868"/>
              </p:ext>
            </p:extLst>
          </p:nvPr>
        </p:nvGraphicFramePr>
        <p:xfrm>
          <a:off x="457200" y="2002535"/>
          <a:ext cx="10722932" cy="41744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066532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1C582B07-D0F0-4B6B-A5D9-D2F192CB3A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Rectangle 12">
            <a:extLst>
              <a:ext uri="{FF2B5EF4-FFF2-40B4-BE49-F238E27FC236}">
                <a16:creationId xmlns:a16="http://schemas.microsoft.com/office/drawing/2014/main" id="{3712ED8D-807A-4E94-A9AF-C446761517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5" name="Right Triangle 14">
            <a:extLst>
              <a:ext uri="{FF2B5EF4-FFF2-40B4-BE49-F238E27FC236}">
                <a16:creationId xmlns:a16="http://schemas.microsoft.com/office/drawing/2014/main" id="{DA1A4301-6FFC-4C82-A1FA-7634D8CAA8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60136" y="1542777"/>
            <a:ext cx="568289" cy="568289"/>
          </a:xfrm>
          <a:prstGeom prst="rtTriangl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owchart: Document 8">
            <a:extLst>
              <a:ext uri="{FF2B5EF4-FFF2-40B4-BE49-F238E27FC236}">
                <a16:creationId xmlns:a16="http://schemas.microsoft.com/office/drawing/2014/main" id="{D8667B21-A39C-4ABB-9CED-0DD4CD7395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270477" y="924332"/>
            <a:ext cx="6871335" cy="502267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26328 h 47652"/>
              <a:gd name="connsiteX1" fmla="*/ 21562 w 21600"/>
              <a:gd name="connsiteY1" fmla="*/ 0 h 47652"/>
              <a:gd name="connsiteX2" fmla="*/ 21600 w 21600"/>
              <a:gd name="connsiteY2" fmla="*/ 43650 h 47652"/>
              <a:gd name="connsiteX3" fmla="*/ 0 w 21600"/>
              <a:gd name="connsiteY3" fmla="*/ 46500 h 47652"/>
              <a:gd name="connsiteX4" fmla="*/ 0 w 21600"/>
              <a:gd name="connsiteY4" fmla="*/ 26328 h 47652"/>
              <a:gd name="connsiteX0" fmla="*/ 56 w 21600"/>
              <a:gd name="connsiteY0" fmla="*/ 98 h 47652"/>
              <a:gd name="connsiteX1" fmla="*/ 21562 w 21600"/>
              <a:gd name="connsiteY1" fmla="*/ 0 h 47652"/>
              <a:gd name="connsiteX2" fmla="*/ 21600 w 21600"/>
              <a:gd name="connsiteY2" fmla="*/ 43650 h 47652"/>
              <a:gd name="connsiteX3" fmla="*/ 0 w 21600"/>
              <a:gd name="connsiteY3" fmla="*/ 46500 h 47652"/>
              <a:gd name="connsiteX4" fmla="*/ 56 w 21600"/>
              <a:gd name="connsiteY4" fmla="*/ 98 h 47652"/>
              <a:gd name="connsiteX0" fmla="*/ 37 w 21600"/>
              <a:gd name="connsiteY0" fmla="*/ 196 h 47652"/>
              <a:gd name="connsiteX1" fmla="*/ 21562 w 21600"/>
              <a:gd name="connsiteY1" fmla="*/ 0 h 47652"/>
              <a:gd name="connsiteX2" fmla="*/ 21600 w 21600"/>
              <a:gd name="connsiteY2" fmla="*/ 43650 h 47652"/>
              <a:gd name="connsiteX3" fmla="*/ 0 w 21600"/>
              <a:gd name="connsiteY3" fmla="*/ 46500 h 47652"/>
              <a:gd name="connsiteX4" fmla="*/ 37 w 21600"/>
              <a:gd name="connsiteY4" fmla="*/ 196 h 47652"/>
              <a:gd name="connsiteX0" fmla="*/ 5 w 21606"/>
              <a:gd name="connsiteY0" fmla="*/ 196 h 47652"/>
              <a:gd name="connsiteX1" fmla="*/ 21568 w 21606"/>
              <a:gd name="connsiteY1" fmla="*/ 0 h 47652"/>
              <a:gd name="connsiteX2" fmla="*/ 21606 w 21606"/>
              <a:gd name="connsiteY2" fmla="*/ 43650 h 47652"/>
              <a:gd name="connsiteX3" fmla="*/ 6 w 21606"/>
              <a:gd name="connsiteY3" fmla="*/ 46500 h 47652"/>
              <a:gd name="connsiteX4" fmla="*/ 5 w 21606"/>
              <a:gd name="connsiteY4" fmla="*/ 196 h 47652"/>
              <a:gd name="connsiteX0" fmla="*/ 3 w 21642"/>
              <a:gd name="connsiteY0" fmla="*/ 1 h 47652"/>
              <a:gd name="connsiteX1" fmla="*/ 21604 w 21642"/>
              <a:gd name="connsiteY1" fmla="*/ 0 h 47652"/>
              <a:gd name="connsiteX2" fmla="*/ 21642 w 21642"/>
              <a:gd name="connsiteY2" fmla="*/ 43650 h 47652"/>
              <a:gd name="connsiteX3" fmla="*/ 42 w 21642"/>
              <a:gd name="connsiteY3" fmla="*/ 46500 h 47652"/>
              <a:gd name="connsiteX4" fmla="*/ 3 w 21642"/>
              <a:gd name="connsiteY4" fmla="*/ 1 h 47652"/>
              <a:gd name="connsiteX0" fmla="*/ 3 w 21642"/>
              <a:gd name="connsiteY0" fmla="*/ 0 h 47651"/>
              <a:gd name="connsiteX1" fmla="*/ 21623 w 21642"/>
              <a:gd name="connsiteY1" fmla="*/ 97 h 47651"/>
              <a:gd name="connsiteX2" fmla="*/ 21642 w 21642"/>
              <a:gd name="connsiteY2" fmla="*/ 43649 h 47651"/>
              <a:gd name="connsiteX3" fmla="*/ 42 w 21642"/>
              <a:gd name="connsiteY3" fmla="*/ 46499 h 47651"/>
              <a:gd name="connsiteX4" fmla="*/ 3 w 21642"/>
              <a:gd name="connsiteY4" fmla="*/ 0 h 47651"/>
              <a:gd name="connsiteX0" fmla="*/ 3 w 21642"/>
              <a:gd name="connsiteY0" fmla="*/ 147 h 47798"/>
              <a:gd name="connsiteX1" fmla="*/ 21623 w 21642"/>
              <a:gd name="connsiteY1" fmla="*/ 0 h 47798"/>
              <a:gd name="connsiteX2" fmla="*/ 21642 w 21642"/>
              <a:gd name="connsiteY2" fmla="*/ 43796 h 47798"/>
              <a:gd name="connsiteX3" fmla="*/ 42 w 21642"/>
              <a:gd name="connsiteY3" fmla="*/ 46646 h 47798"/>
              <a:gd name="connsiteX4" fmla="*/ 3 w 21642"/>
              <a:gd name="connsiteY4" fmla="*/ 147 h 47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42" h="47798">
                <a:moveTo>
                  <a:pt x="3" y="147"/>
                </a:moveTo>
                <a:lnTo>
                  <a:pt x="21623" y="0"/>
                </a:lnTo>
                <a:cubicBezTo>
                  <a:pt x="21623" y="5774"/>
                  <a:pt x="21642" y="38022"/>
                  <a:pt x="21642" y="43796"/>
                </a:cubicBezTo>
                <a:cubicBezTo>
                  <a:pt x="10842" y="43796"/>
                  <a:pt x="10842" y="50396"/>
                  <a:pt x="42" y="46646"/>
                </a:cubicBezTo>
                <a:cubicBezTo>
                  <a:pt x="61" y="31179"/>
                  <a:pt x="-16" y="15614"/>
                  <a:pt x="3" y="147"/>
                </a:cubicBezTo>
                <a:close/>
              </a:path>
            </a:pathLst>
          </a:custGeom>
          <a:solidFill>
            <a:schemeClr val="accent3">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9" name="Group 18">
            <a:extLst>
              <a:ext uri="{FF2B5EF4-FFF2-40B4-BE49-F238E27FC236}">
                <a16:creationId xmlns:a16="http://schemas.microsoft.com/office/drawing/2014/main" id="{8323DD1D-77DE-48B2-A0A0-6265801531E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14827" cy="6858000"/>
            <a:chOff x="-6214" y="-1"/>
            <a:chExt cx="12214827" cy="6858000"/>
          </a:xfrm>
        </p:grpSpPr>
        <p:cxnSp>
          <p:nvCxnSpPr>
            <p:cNvPr id="20" name="Straight Connector 19">
              <a:extLst>
                <a:ext uri="{FF2B5EF4-FFF2-40B4-BE49-F238E27FC236}">
                  <a16:creationId xmlns:a16="http://schemas.microsoft.com/office/drawing/2014/main" id="{5C230063-C474-48F9-AD35-F649415C229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6251EB77-6139-46FD-BABC-85764659488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A8177B72-4955-469C-BAF0-E0762637944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C09269C7-DB34-4A8C-BAC9-2496A058B8B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FFA42117-D401-4236-8EAA-EC9095D4C64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6746B91E-6053-4974-B374-9D1B8FBD70C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ED5DA8D3-12FB-4731-BDBC-93B6113D0C4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7D16B49A-4893-4729-87B8-9A0B8E592D9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406D93EE-2329-4706-89C0-BB6C94A39A7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3DC3E76F-2DB4-40DA-8C45-943861B1723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56318F6-E559-4DA6-95C0-D2BB10BA641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3243B57-CFAA-461A-AE56-A61CF60F3AD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6AEACE9-7BE6-4FC5-9686-47F15ABA569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5DCAE5B4-5700-44A8-91DA-D8415FB04FA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F2F9D9C9-D01B-4870-8B33-310D77DF5B3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905DDC7F-2142-41F1-B1E3-A37A0B6FD16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51B19576-1AA2-4552-8D7D-831B1378149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504D005-AC5D-4160-8184-5BB45CE004E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DA540368-C5A6-4F28-A60E-763362A6E5B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67B4722-C810-495C-BB11-45141E367DC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3B1706B-6FE4-44FB-B429-E59AE3B16DB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F9DD5DAD-1CA2-48BA-94BF-70B1AC2BB58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076A21FA-0159-4468-9737-BDBD3426183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0870688F-0FB0-4A4A-9F90-7EAE14CAE20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8F7D7D25-8970-4DD6-A3D7-0D550BA85CF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8B480E32-418E-4DE3-B6E7-2F803A2C756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0985F833-A609-4B9C-A0D7-6DF88DB7BA2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DAA9A587-B078-4028-A924-4A6DDDA2C41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1E2E5E8E-3025-4C93-9E63-9C47C5BBA99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itre 1">
            <a:extLst>
              <a:ext uri="{FF2B5EF4-FFF2-40B4-BE49-F238E27FC236}">
                <a16:creationId xmlns:a16="http://schemas.microsoft.com/office/drawing/2014/main" id="{3101517A-6FEB-C441-DFD6-E4FDC92CE552}"/>
              </a:ext>
            </a:extLst>
          </p:cNvPr>
          <p:cNvSpPr>
            <a:spLocks noGrp="1"/>
          </p:cNvSpPr>
          <p:nvPr>
            <p:ph type="title"/>
          </p:nvPr>
        </p:nvSpPr>
        <p:spPr>
          <a:xfrm>
            <a:off x="457201" y="732348"/>
            <a:ext cx="4419600" cy="2240735"/>
          </a:xfrm>
        </p:spPr>
        <p:txBody>
          <a:bodyPr>
            <a:normAutofit/>
          </a:bodyPr>
          <a:lstStyle/>
          <a:p>
            <a:r>
              <a:rPr lang="fr-FR" b="1" dirty="0">
                <a:solidFill>
                  <a:schemeClr val="tx2"/>
                </a:solidFill>
              </a:rPr>
              <a:t>Clientèle</a:t>
            </a:r>
          </a:p>
        </p:txBody>
      </p:sp>
      <p:sp>
        <p:nvSpPr>
          <p:cNvPr id="3" name="Espace réservé du contenu 2">
            <a:extLst>
              <a:ext uri="{FF2B5EF4-FFF2-40B4-BE49-F238E27FC236}">
                <a16:creationId xmlns:a16="http://schemas.microsoft.com/office/drawing/2014/main" id="{ADC7D839-6CA0-8675-FCBD-CAC95851DA01}"/>
              </a:ext>
            </a:extLst>
          </p:cNvPr>
          <p:cNvSpPr>
            <a:spLocks noGrp="1"/>
          </p:cNvSpPr>
          <p:nvPr>
            <p:ph idx="1"/>
          </p:nvPr>
        </p:nvSpPr>
        <p:spPr>
          <a:xfrm>
            <a:off x="457201" y="3264832"/>
            <a:ext cx="4419600" cy="2983568"/>
          </a:xfrm>
        </p:spPr>
        <p:txBody>
          <a:bodyPr>
            <a:normAutofit/>
          </a:bodyPr>
          <a:lstStyle/>
          <a:p>
            <a:r>
              <a:rPr lang="fr-FR" sz="1800">
                <a:solidFill>
                  <a:schemeClr val="tx2"/>
                </a:solidFill>
              </a:rPr>
              <a:t>22 nationalités</a:t>
            </a:r>
          </a:p>
          <a:p>
            <a:pPr marL="0" indent="0">
              <a:buNone/>
            </a:pPr>
            <a:endParaRPr lang="fr-FR" sz="1800">
              <a:solidFill>
                <a:schemeClr val="tx2"/>
              </a:solidFill>
            </a:endParaRPr>
          </a:p>
        </p:txBody>
      </p:sp>
      <p:graphicFrame>
        <p:nvGraphicFramePr>
          <p:cNvPr id="6" name="Graphique 5">
            <a:extLst>
              <a:ext uri="{FF2B5EF4-FFF2-40B4-BE49-F238E27FC236}">
                <a16:creationId xmlns:a16="http://schemas.microsoft.com/office/drawing/2014/main" id="{56C6A787-A777-344A-B118-D0CBB8F4F3A0}"/>
              </a:ext>
            </a:extLst>
          </p:cNvPr>
          <p:cNvGraphicFramePr>
            <a:graphicFrameLocks/>
          </p:cNvGraphicFramePr>
          <p:nvPr>
            <p:extLst>
              <p:ext uri="{D42A27DB-BD31-4B8C-83A1-F6EECF244321}">
                <p14:modId xmlns:p14="http://schemas.microsoft.com/office/powerpoint/2010/main" val="3993382642"/>
              </p:ext>
            </p:extLst>
          </p:nvPr>
        </p:nvGraphicFramePr>
        <p:xfrm>
          <a:off x="5203767" y="732348"/>
          <a:ext cx="6795701" cy="554197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505797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 name="Rectangle 52">
            <a:extLst>
              <a:ext uri="{FF2B5EF4-FFF2-40B4-BE49-F238E27FC236}">
                <a16:creationId xmlns:a16="http://schemas.microsoft.com/office/drawing/2014/main" id="{A4798C7F-C8CA-4799-BF37-3AB4642CDB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716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55" name="Group 54">
            <a:extLst>
              <a:ext uri="{FF2B5EF4-FFF2-40B4-BE49-F238E27FC236}">
                <a16:creationId xmlns:a16="http://schemas.microsoft.com/office/drawing/2014/main" id="{87F0794B-55D3-4D2D-BDE7-4688ED321E4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56" name="Straight Connector 55">
              <a:extLst>
                <a:ext uri="{FF2B5EF4-FFF2-40B4-BE49-F238E27FC236}">
                  <a16:creationId xmlns:a16="http://schemas.microsoft.com/office/drawing/2014/main" id="{BE4C795B-1813-4CC6-B03F-8DD130BEAAB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E0F4C04D-5CD8-446B-BE3D-257172E6E4C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FDDC802E-606F-4F39-84B6-90DF0FE5446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2C5B0C75-0136-4A39-9AB6-0F02C452781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C5ED2B52-3D40-46DE-8B54-99A4071578D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18BCEC75-1B6B-45B2-8041-8D933FCF60F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6A2FC789-056A-43CC-807E-4262CDC3E0F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48C32FD3-76B0-40E7-89F2-E9C523210AF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82E9447-8362-426C-840A-B6F2231F7BC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2F141DC8-83CE-4C21-A5BA-E2FFF3D866E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512A697C-ECBC-40A9-AC69-BF96A34B91A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D2E988AF-5EFB-43D3-B93F-6E4F41A2C90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6B312C1B-AAE2-4A6D-ACC7-ABAA75D4285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57B96146-61DA-44D6-A9DF-6DB41FCF2D8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B33F93D-4439-46EE-97C4-9CECAAFDCF6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5914B275-A3D7-4BA4-B8CB-E7657100F3A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BD26EF3B-FBE7-4D57-8E01-553F50734A6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6CC1E671-BA54-4B31-9A2E-8F50BC57A26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A836A704-3624-4ABF-9A67-0F52C2F3EFB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5FDC385D-BA34-481F-A991-A776E0B1930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F1EF033A-D8FB-416B-AE51-4E098A27D68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17C17B48-F458-4E9B-9331-56FCDC5B6AB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07E44A4B-D453-46F0-A83D-AF0B33D5C59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346BEA9F-314B-440D-AE8D-21E1252EC5A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F15EAFD0-4869-4612-ACDE-ABC703104E8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A0F26706-7F23-4FF0-9CAF-F3C4F47C119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C0195A72-345A-4E88-8D71-14DB3D1B607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0DBF51A6-A3BC-49FE-BB01-E8992811774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A78DF911-744C-419B-83DC-39F270BBF41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86" name="Freeform: Shape 85">
            <a:extLst>
              <a:ext uri="{FF2B5EF4-FFF2-40B4-BE49-F238E27FC236}">
                <a16:creationId xmlns:a16="http://schemas.microsoft.com/office/drawing/2014/main" id="{216BB147-20D5-4D93-BDA5-1BC614D6A4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14" y="5014716"/>
            <a:ext cx="2800124" cy="1843284"/>
          </a:xfrm>
          <a:custGeom>
            <a:avLst/>
            <a:gdLst>
              <a:gd name="connsiteX0" fmla="*/ 375358 w 2800124"/>
              <a:gd name="connsiteY0" fmla="*/ 0 h 1843284"/>
              <a:gd name="connsiteX1" fmla="*/ 2781298 w 2800124"/>
              <a:gd name="connsiteY1" fmla="*/ 1770066 h 1843284"/>
              <a:gd name="connsiteX2" fmla="*/ 2800124 w 2800124"/>
              <a:gd name="connsiteY2" fmla="*/ 1843284 h 1843284"/>
              <a:gd name="connsiteX3" fmla="*/ 1987869 w 2800124"/>
              <a:gd name="connsiteY3" fmla="*/ 1843284 h 1843284"/>
              <a:gd name="connsiteX4" fmla="*/ 1986195 w 2800124"/>
              <a:gd name="connsiteY4" fmla="*/ 1838711 h 1843284"/>
              <a:gd name="connsiteX5" fmla="*/ 375357 w 2800124"/>
              <a:gd name="connsiteY5" fmla="*/ 770976 h 1843284"/>
              <a:gd name="connsiteX6" fmla="*/ 23030 w 2800124"/>
              <a:gd name="connsiteY6" fmla="*/ 806494 h 1843284"/>
              <a:gd name="connsiteX7" fmla="*/ 0 w 2800124"/>
              <a:gd name="connsiteY7" fmla="*/ 812415 h 1843284"/>
              <a:gd name="connsiteX8" fmla="*/ 0 w 2800124"/>
              <a:gd name="connsiteY8" fmla="*/ 30983 h 1843284"/>
              <a:gd name="connsiteX9" fmla="*/ 117785 w 2800124"/>
              <a:gd name="connsiteY9" fmla="*/ 13007 h 1843284"/>
              <a:gd name="connsiteX10" fmla="*/ 375358 w 2800124"/>
              <a:gd name="connsiteY10" fmla="*/ 0 h 1843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00124" h="1843284">
                <a:moveTo>
                  <a:pt x="375358" y="0"/>
                </a:moveTo>
                <a:cubicBezTo>
                  <a:pt x="1505802" y="0"/>
                  <a:pt x="2462339" y="744579"/>
                  <a:pt x="2781298" y="1770066"/>
                </a:cubicBezTo>
                <a:lnTo>
                  <a:pt x="2800124" y="1843284"/>
                </a:lnTo>
                <a:lnTo>
                  <a:pt x="1987869" y="1843284"/>
                </a:lnTo>
                <a:lnTo>
                  <a:pt x="1986195" y="1838711"/>
                </a:lnTo>
                <a:cubicBezTo>
                  <a:pt x="1720801" y="1211248"/>
                  <a:pt x="1099494" y="770976"/>
                  <a:pt x="375357" y="770976"/>
                </a:cubicBezTo>
                <a:cubicBezTo>
                  <a:pt x="254668" y="770976"/>
                  <a:pt x="136835" y="783206"/>
                  <a:pt x="23030" y="806494"/>
                </a:cubicBezTo>
                <a:lnTo>
                  <a:pt x="0" y="812415"/>
                </a:lnTo>
                <a:lnTo>
                  <a:pt x="0" y="30983"/>
                </a:lnTo>
                <a:lnTo>
                  <a:pt x="117785" y="13007"/>
                </a:lnTo>
                <a:cubicBezTo>
                  <a:pt x="202473" y="4406"/>
                  <a:pt x="288401" y="0"/>
                  <a:pt x="375358" y="0"/>
                </a:cubicBezTo>
                <a:close/>
              </a:path>
            </a:pathLst>
          </a:custGeom>
          <a:solidFill>
            <a:schemeClr val="accent5">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tx1"/>
              </a:solidFill>
            </a:endParaRPr>
          </a:p>
        </p:txBody>
      </p:sp>
      <p:sp>
        <p:nvSpPr>
          <p:cNvPr id="88" name="Freeform: Shape 87">
            <a:extLst>
              <a:ext uri="{FF2B5EF4-FFF2-40B4-BE49-F238E27FC236}">
                <a16:creationId xmlns:a16="http://schemas.microsoft.com/office/drawing/2014/main" id="{0A253F60-DE40-4508-A37A-61331DF1D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79728" y="0"/>
            <a:ext cx="4209224" cy="1650549"/>
          </a:xfrm>
          <a:custGeom>
            <a:avLst/>
            <a:gdLst>
              <a:gd name="connsiteX0" fmla="*/ 0 w 4209224"/>
              <a:gd name="connsiteY0" fmla="*/ 0 h 1650549"/>
              <a:gd name="connsiteX1" fmla="*/ 846445 w 4209224"/>
              <a:gd name="connsiteY1" fmla="*/ 0 h 1650549"/>
              <a:gd name="connsiteX2" fmla="*/ 912542 w 4209224"/>
              <a:gd name="connsiteY2" fmla="*/ 108799 h 1650549"/>
              <a:gd name="connsiteX3" fmla="*/ 2362195 w 4209224"/>
              <a:gd name="connsiteY3" fmla="*/ 879573 h 1650549"/>
              <a:gd name="connsiteX4" fmla="*/ 3811848 w 4209224"/>
              <a:gd name="connsiteY4" fmla="*/ 108799 h 1650549"/>
              <a:gd name="connsiteX5" fmla="*/ 3877945 w 4209224"/>
              <a:gd name="connsiteY5" fmla="*/ 0 h 1650549"/>
              <a:gd name="connsiteX6" fmla="*/ 4209224 w 4209224"/>
              <a:gd name="connsiteY6" fmla="*/ 0 h 1650549"/>
              <a:gd name="connsiteX7" fmla="*/ 4209224 w 4209224"/>
              <a:gd name="connsiteY7" fmla="*/ 840421 h 1650549"/>
              <a:gd name="connsiteX8" fmla="*/ 4143538 w 4209224"/>
              <a:gd name="connsiteY8" fmla="*/ 912693 h 1650549"/>
              <a:gd name="connsiteX9" fmla="*/ 2362196 w 4209224"/>
              <a:gd name="connsiteY9" fmla="*/ 1650549 h 1650549"/>
              <a:gd name="connsiteX10" fmla="*/ 40969 w 4209224"/>
              <a:gd name="connsiteY10" fmla="*/ 111937 h 1650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9224" h="1650549">
                <a:moveTo>
                  <a:pt x="0" y="0"/>
                </a:moveTo>
                <a:lnTo>
                  <a:pt x="846445" y="0"/>
                </a:lnTo>
                <a:lnTo>
                  <a:pt x="912542" y="108799"/>
                </a:lnTo>
                <a:cubicBezTo>
                  <a:pt x="1226710" y="573829"/>
                  <a:pt x="1758748" y="879573"/>
                  <a:pt x="2362195" y="879573"/>
                </a:cubicBezTo>
                <a:cubicBezTo>
                  <a:pt x="2965642" y="879573"/>
                  <a:pt x="3497680" y="573829"/>
                  <a:pt x="3811848" y="108799"/>
                </a:cubicBezTo>
                <a:lnTo>
                  <a:pt x="3877945" y="0"/>
                </a:lnTo>
                <a:lnTo>
                  <a:pt x="4209224" y="0"/>
                </a:lnTo>
                <a:lnTo>
                  <a:pt x="4209224" y="840421"/>
                </a:lnTo>
                <a:lnTo>
                  <a:pt x="4143538" y="912693"/>
                </a:lnTo>
                <a:cubicBezTo>
                  <a:pt x="3687653" y="1368578"/>
                  <a:pt x="3057854" y="1650549"/>
                  <a:pt x="2362196" y="1650549"/>
                </a:cubicBezTo>
                <a:cubicBezTo>
                  <a:pt x="1318710" y="1650549"/>
                  <a:pt x="423404" y="1016115"/>
                  <a:pt x="40969" y="111937"/>
                </a:cubicBezTo>
                <a:close/>
              </a:path>
            </a:pathLst>
          </a:custGeom>
          <a:solidFill>
            <a:schemeClr val="accent5">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tx1"/>
              </a:solidFill>
            </a:endParaRPr>
          </a:p>
        </p:txBody>
      </p:sp>
      <p:sp>
        <p:nvSpPr>
          <p:cNvPr id="90" name="Rectangle 89">
            <a:extLst>
              <a:ext uri="{FF2B5EF4-FFF2-40B4-BE49-F238E27FC236}">
                <a16:creationId xmlns:a16="http://schemas.microsoft.com/office/drawing/2014/main" id="{3BBF3378-C49E-4B97-A883-6393FBF18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716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92" name="Group 91">
            <a:extLst>
              <a:ext uri="{FF2B5EF4-FFF2-40B4-BE49-F238E27FC236}">
                <a16:creationId xmlns:a16="http://schemas.microsoft.com/office/drawing/2014/main" id="{DA3D4001-286E-4CB2-B293-3058BDDC822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93" name="Straight Connector 92">
              <a:extLst>
                <a:ext uri="{FF2B5EF4-FFF2-40B4-BE49-F238E27FC236}">
                  <a16:creationId xmlns:a16="http://schemas.microsoft.com/office/drawing/2014/main" id="{F81F6D9A-C297-4D43-A56B-E097477E91F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BBD5299F-3CBD-431D-A276-1F6EBDE6396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0579A460-D36C-4808-99FD-224968EC8DC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4FACC58E-31A5-41E4-BCE1-9A0FF26F19B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43EE866F-1BA5-4009-983D-0A270F2651C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1E7DADAE-DB0C-47E3-AE16-C7B09A32699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EAB89127-DBEE-47FB-951F-C4FEBC41E9A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368F6061-E9B4-4C8B-B421-CB81EF37158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54F431D3-EEE6-4416-BA2B-7B8942561C5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C3A1230D-F162-470F-B26A-44F48789FCA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1128856B-8BFD-40E1-993B-93F4DDEEC05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0AD4C0C2-878C-4A6F-998A-CDDC31ACDB5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7EE0349E-7D03-4F4E-BCAA-D6BAC3E0579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FD4A5BD7-7EA2-4F4A-A88B-240C626054D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A5DE89C9-D993-4FE5-9E60-4816CB1A6F1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3574CA6C-639F-41A6-AED3-15C0E0E1B63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B3864BFB-5F88-4311-A2A0-12D067F91EC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09B3E436-97A2-4763-9E55-2C470DF17D0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8462A8CC-9918-4941-9B4A-36FB3F85313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B0671973-544E-4370-8DB9-174DAB82F9E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B5505BD9-45DD-4763-90CB-FB9DB066152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3022B701-1894-49C5-A67C-6B8377C7C57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90501CD9-45DC-4009-A410-08DB27A8742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00BD35CA-BF52-4F44-B789-E3B98042D85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25AED4B0-30B1-4E36-86A4-42C2A918100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DA1A0260-34D8-4474-8C33-ED80F830924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FDCCA183-C630-4855-8BD6-0E4EEE59FCE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843E8B9F-C809-423A-ADAA-80CE5C0711C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2621EBC9-CEB1-4BA5-82D6-9944A3C1232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123" name="Freeform: Shape 122">
            <a:extLst>
              <a:ext uri="{FF2B5EF4-FFF2-40B4-BE49-F238E27FC236}">
                <a16:creationId xmlns:a16="http://schemas.microsoft.com/office/drawing/2014/main" id="{EB68BB96-3C54-47CE-A559-16FC5968EE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14" y="5014716"/>
            <a:ext cx="2800124" cy="1843284"/>
          </a:xfrm>
          <a:custGeom>
            <a:avLst/>
            <a:gdLst>
              <a:gd name="connsiteX0" fmla="*/ 375358 w 2800124"/>
              <a:gd name="connsiteY0" fmla="*/ 0 h 1843284"/>
              <a:gd name="connsiteX1" fmla="*/ 2781298 w 2800124"/>
              <a:gd name="connsiteY1" fmla="*/ 1770066 h 1843284"/>
              <a:gd name="connsiteX2" fmla="*/ 2800124 w 2800124"/>
              <a:gd name="connsiteY2" fmla="*/ 1843284 h 1843284"/>
              <a:gd name="connsiteX3" fmla="*/ 1987869 w 2800124"/>
              <a:gd name="connsiteY3" fmla="*/ 1843284 h 1843284"/>
              <a:gd name="connsiteX4" fmla="*/ 1986195 w 2800124"/>
              <a:gd name="connsiteY4" fmla="*/ 1838711 h 1843284"/>
              <a:gd name="connsiteX5" fmla="*/ 375357 w 2800124"/>
              <a:gd name="connsiteY5" fmla="*/ 770976 h 1843284"/>
              <a:gd name="connsiteX6" fmla="*/ 23030 w 2800124"/>
              <a:gd name="connsiteY6" fmla="*/ 806494 h 1843284"/>
              <a:gd name="connsiteX7" fmla="*/ 0 w 2800124"/>
              <a:gd name="connsiteY7" fmla="*/ 812415 h 1843284"/>
              <a:gd name="connsiteX8" fmla="*/ 0 w 2800124"/>
              <a:gd name="connsiteY8" fmla="*/ 30983 h 1843284"/>
              <a:gd name="connsiteX9" fmla="*/ 117785 w 2800124"/>
              <a:gd name="connsiteY9" fmla="*/ 13007 h 1843284"/>
              <a:gd name="connsiteX10" fmla="*/ 375358 w 2800124"/>
              <a:gd name="connsiteY10" fmla="*/ 0 h 1843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00124" h="1843284">
                <a:moveTo>
                  <a:pt x="375358" y="0"/>
                </a:moveTo>
                <a:cubicBezTo>
                  <a:pt x="1505802" y="0"/>
                  <a:pt x="2462339" y="744579"/>
                  <a:pt x="2781298" y="1770066"/>
                </a:cubicBezTo>
                <a:lnTo>
                  <a:pt x="2800124" y="1843284"/>
                </a:lnTo>
                <a:lnTo>
                  <a:pt x="1987869" y="1843284"/>
                </a:lnTo>
                <a:lnTo>
                  <a:pt x="1986195" y="1838711"/>
                </a:lnTo>
                <a:cubicBezTo>
                  <a:pt x="1720801" y="1211248"/>
                  <a:pt x="1099494" y="770976"/>
                  <a:pt x="375357" y="770976"/>
                </a:cubicBezTo>
                <a:cubicBezTo>
                  <a:pt x="254668" y="770976"/>
                  <a:pt x="136835" y="783206"/>
                  <a:pt x="23030" y="806494"/>
                </a:cubicBezTo>
                <a:lnTo>
                  <a:pt x="0" y="812415"/>
                </a:lnTo>
                <a:lnTo>
                  <a:pt x="0" y="30983"/>
                </a:lnTo>
                <a:lnTo>
                  <a:pt x="117785" y="13007"/>
                </a:lnTo>
                <a:cubicBezTo>
                  <a:pt x="202473" y="4406"/>
                  <a:pt x="288401" y="0"/>
                  <a:pt x="375358" y="0"/>
                </a:cubicBez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grpSp>
        <p:nvGrpSpPr>
          <p:cNvPr id="125" name="Group 124">
            <a:extLst>
              <a:ext uri="{FF2B5EF4-FFF2-40B4-BE49-F238E27FC236}">
                <a16:creationId xmlns:a16="http://schemas.microsoft.com/office/drawing/2014/main" id="{BDDD9304-3AB6-4BE9-833E-9C1B3EC4218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26" name="Straight Connector 125">
              <a:extLst>
                <a:ext uri="{FF2B5EF4-FFF2-40B4-BE49-F238E27FC236}">
                  <a16:creationId xmlns:a16="http://schemas.microsoft.com/office/drawing/2014/main" id="{C7756000-2285-4D38-AD2B-91F47CF8B54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2F7A36A8-4BBE-49D8-94DA-606561AC09A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961EE45E-0342-4F26-8CD3-85CDDF7E5A4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89C5DC0E-03C0-4CEB-AD10-3A3C9999483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2E1CE081-E685-46D4-BAF7-54C65BD8238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5486C88F-30DD-46C8-9B05-F885D4EB073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290BAD11-B30B-49DE-A566-E21BCDDCFA2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31F821CC-6C37-4415-8DA6-EF6B42D8765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C9ECD1FB-7FE8-477E-8E90-648AE4E932C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381C9DD8-7FF3-44E6-9887-1CE07DBD953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654D87AF-08CE-4125-AF4B-8C8A9D340B3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F3C9C908-1A58-4E28-969E-48E9BA61BB3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3530AEF7-35DB-44E3-93EB-B3F0FBA9E56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6108D15E-72F2-45D7-9050-8322CB1F844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CC764F43-FB23-49CB-B2CA-ACFBFB412A2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64C60457-68FC-4E1F-9ABB-E79094AEB11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2C915FB-0611-4283-8EC1-88510A69FC7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3CF80AC6-E542-456F-BEE8-E9CF46AC219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9EC6EED6-01FF-4941-A4AB-224D26EE113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F8D16FF7-D5D7-4A97-BB5E-A069EF13A41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D703DF22-27D8-481B-95B5-A4A7A62066A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1F7256DA-C9DD-498F-A3B4-789819FE4C8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EBEBA9FF-8036-4656-B1F1-87953464DCE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575DABD2-EA79-4547-AFC6-53720AB60EA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3060E1B5-52C7-4314-98B0-3AE8A0B6301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033D416E-D8B5-4097-B7F0-1BA0357D367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A5862DFC-3406-4DC9-AA41-0CE64748AF3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3C908427-368C-4792-A5E5-313F77FF28C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88CB189E-908B-495D-B023-05D3D2C1B41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grpSp>
      <p:sp useBgFill="1">
        <p:nvSpPr>
          <p:cNvPr id="156" name="Rectangle 155">
            <a:extLst>
              <a:ext uri="{FF2B5EF4-FFF2-40B4-BE49-F238E27FC236}">
                <a16:creationId xmlns:a16="http://schemas.microsoft.com/office/drawing/2014/main" id="{13B6DAC6-0186-4D62-AD69-90B9C0411E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58" name="Rectangle 157">
            <a:extLst>
              <a:ext uri="{FF2B5EF4-FFF2-40B4-BE49-F238E27FC236}">
                <a16:creationId xmlns:a16="http://schemas.microsoft.com/office/drawing/2014/main" id="{BA6285CA-6AFA-4F27-AFB5-1B32CDE09B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60" name="Flowchart: Document 159">
            <a:extLst>
              <a:ext uri="{FF2B5EF4-FFF2-40B4-BE49-F238E27FC236}">
                <a16:creationId xmlns:a16="http://schemas.microsoft.com/office/drawing/2014/main" id="{41FB6F01-9581-4ED4-833E-048E9F3C8B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562104" y="1562107"/>
            <a:ext cx="6858000" cy="3733791"/>
          </a:xfrm>
          <a:prstGeom prst="flowChartDocument">
            <a:avLst/>
          </a:prstGeom>
          <a:solidFill>
            <a:schemeClr val="accent5">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62" name="Right Triangle 161">
            <a:extLst>
              <a:ext uri="{FF2B5EF4-FFF2-40B4-BE49-F238E27FC236}">
                <a16:creationId xmlns:a16="http://schemas.microsoft.com/office/drawing/2014/main" id="{94D786EB-944C-47D5-B631-899F4029B0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a:off x="7391214" y="-284145"/>
            <a:ext cx="568289" cy="568289"/>
          </a:xfrm>
          <a:prstGeom prst="rtTriangl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4" name="Group 163">
            <a:extLst>
              <a:ext uri="{FF2B5EF4-FFF2-40B4-BE49-F238E27FC236}">
                <a16:creationId xmlns:a16="http://schemas.microsoft.com/office/drawing/2014/main" id="{91108A0F-8C78-4294-B028-9F09581FC0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65" name="Straight Connector 164">
              <a:extLst>
                <a:ext uri="{FF2B5EF4-FFF2-40B4-BE49-F238E27FC236}">
                  <a16:creationId xmlns:a16="http://schemas.microsoft.com/office/drawing/2014/main" id="{313489AA-CF3C-45B5-9A6B-D686CDD1DDF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7ABF1CE3-37BC-462F-BC4B-5EF9C8287DB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121847A4-7B07-4976-81EF-E68ABFC4FB3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8" name="Straight Connector 167">
              <a:extLst>
                <a:ext uri="{FF2B5EF4-FFF2-40B4-BE49-F238E27FC236}">
                  <a16:creationId xmlns:a16="http://schemas.microsoft.com/office/drawing/2014/main" id="{9F3EBBA6-8771-481B-BACA-142F0C80534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a16="http://schemas.microsoft.com/office/drawing/2014/main" id="{DF58D94E-BB4B-436D-8172-0F5737BEEA9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id="{4F75AA9A-4678-41CB-AEFA-13C324B8475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a16="http://schemas.microsoft.com/office/drawing/2014/main" id="{6C95E447-C172-476B-98BE-453E4049FBE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id="{1F3BD247-696E-47F7-964F-89A5823D118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id="{5E31E4B8-694B-447A-AA13-36B0A4EEC9F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a16="http://schemas.microsoft.com/office/drawing/2014/main" id="{88321B73-1AE7-4FA0-90EB-4E969A095DF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id="{E15F8082-1C6D-496D-937D-964948B109B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6" name="Straight Connector 175">
              <a:extLst>
                <a:ext uri="{FF2B5EF4-FFF2-40B4-BE49-F238E27FC236}">
                  <a16:creationId xmlns:a16="http://schemas.microsoft.com/office/drawing/2014/main" id="{1B84AF1D-3604-4213-B891-4880C86F6EC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7" name="Straight Connector 176">
              <a:extLst>
                <a:ext uri="{FF2B5EF4-FFF2-40B4-BE49-F238E27FC236}">
                  <a16:creationId xmlns:a16="http://schemas.microsoft.com/office/drawing/2014/main" id="{C3631262-5E4E-4A33-9D72-17996A538F9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8" name="Straight Connector 177">
              <a:extLst>
                <a:ext uri="{FF2B5EF4-FFF2-40B4-BE49-F238E27FC236}">
                  <a16:creationId xmlns:a16="http://schemas.microsoft.com/office/drawing/2014/main" id="{9A4C49C9-CD9F-417C-A832-DD9D6F9C4BC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9" name="Straight Connector 178">
              <a:extLst>
                <a:ext uri="{FF2B5EF4-FFF2-40B4-BE49-F238E27FC236}">
                  <a16:creationId xmlns:a16="http://schemas.microsoft.com/office/drawing/2014/main" id="{9A3BBBFA-B462-4340-82C8-3EE5CCFB100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a16="http://schemas.microsoft.com/office/drawing/2014/main" id="{4A7D3C2E-F100-49BC-9F4E-DFB50B2F9FB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a16="http://schemas.microsoft.com/office/drawing/2014/main" id="{E46D4A85-2FF9-491B-BBF7-4D83EB8881B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2" name="Straight Connector 181">
              <a:extLst>
                <a:ext uri="{FF2B5EF4-FFF2-40B4-BE49-F238E27FC236}">
                  <a16:creationId xmlns:a16="http://schemas.microsoft.com/office/drawing/2014/main" id="{B8F6747A-BC05-4E83-8FE8-976BBCE3052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3" name="Straight Connector 182">
              <a:extLst>
                <a:ext uri="{FF2B5EF4-FFF2-40B4-BE49-F238E27FC236}">
                  <a16:creationId xmlns:a16="http://schemas.microsoft.com/office/drawing/2014/main" id="{4C1FEEA0-B31C-4DD8-9CC4-DAE06557804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4" name="Straight Connector 183">
              <a:extLst>
                <a:ext uri="{FF2B5EF4-FFF2-40B4-BE49-F238E27FC236}">
                  <a16:creationId xmlns:a16="http://schemas.microsoft.com/office/drawing/2014/main" id="{BA783C12-3D0A-495D-B461-9D1FCC415A1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5" name="Straight Connector 184">
              <a:extLst>
                <a:ext uri="{FF2B5EF4-FFF2-40B4-BE49-F238E27FC236}">
                  <a16:creationId xmlns:a16="http://schemas.microsoft.com/office/drawing/2014/main" id="{9AD7D205-DA43-40B9-82B4-D570FB270F5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6" name="Straight Connector 185">
              <a:extLst>
                <a:ext uri="{FF2B5EF4-FFF2-40B4-BE49-F238E27FC236}">
                  <a16:creationId xmlns:a16="http://schemas.microsoft.com/office/drawing/2014/main" id="{FDD4F5FF-D993-454E-AB84-8634B9E53F6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7" name="Straight Connector 186">
              <a:extLst>
                <a:ext uri="{FF2B5EF4-FFF2-40B4-BE49-F238E27FC236}">
                  <a16:creationId xmlns:a16="http://schemas.microsoft.com/office/drawing/2014/main" id="{EF64AEBB-D378-4CCE-9266-B45FC822EB7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8" name="Straight Connector 187">
              <a:extLst>
                <a:ext uri="{FF2B5EF4-FFF2-40B4-BE49-F238E27FC236}">
                  <a16:creationId xmlns:a16="http://schemas.microsoft.com/office/drawing/2014/main" id="{22217ABD-7AF1-44DF-9243-75E5C9792A0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9" name="Straight Connector 188">
              <a:extLst>
                <a:ext uri="{FF2B5EF4-FFF2-40B4-BE49-F238E27FC236}">
                  <a16:creationId xmlns:a16="http://schemas.microsoft.com/office/drawing/2014/main" id="{0D885E59-AA75-4026-972E-4DEE1AB5994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0" name="Straight Connector 189">
              <a:extLst>
                <a:ext uri="{FF2B5EF4-FFF2-40B4-BE49-F238E27FC236}">
                  <a16:creationId xmlns:a16="http://schemas.microsoft.com/office/drawing/2014/main" id="{6AB41BAB-F8B8-402D-BC3D-82F73208A39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1" name="Straight Connector 190">
              <a:extLst>
                <a:ext uri="{FF2B5EF4-FFF2-40B4-BE49-F238E27FC236}">
                  <a16:creationId xmlns:a16="http://schemas.microsoft.com/office/drawing/2014/main" id="{F67CC234-9EF0-4613-9013-F7F9AEC49E5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2" name="Straight Connector 191">
              <a:extLst>
                <a:ext uri="{FF2B5EF4-FFF2-40B4-BE49-F238E27FC236}">
                  <a16:creationId xmlns:a16="http://schemas.microsoft.com/office/drawing/2014/main" id="{032D8DE3-B3FD-47EC-B6D3-90CE4F0370D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3" name="Straight Connector 192">
              <a:extLst>
                <a:ext uri="{FF2B5EF4-FFF2-40B4-BE49-F238E27FC236}">
                  <a16:creationId xmlns:a16="http://schemas.microsoft.com/office/drawing/2014/main" id="{A4218772-C699-478C-9D44-9459ABA4CA7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itre 1">
            <a:extLst>
              <a:ext uri="{FF2B5EF4-FFF2-40B4-BE49-F238E27FC236}">
                <a16:creationId xmlns:a16="http://schemas.microsoft.com/office/drawing/2014/main" id="{3101517A-6FEB-C441-DFD6-E4FDC92CE552}"/>
              </a:ext>
            </a:extLst>
          </p:cNvPr>
          <p:cNvSpPr>
            <a:spLocks noGrp="1"/>
          </p:cNvSpPr>
          <p:nvPr>
            <p:ph type="title"/>
          </p:nvPr>
        </p:nvSpPr>
        <p:spPr>
          <a:xfrm>
            <a:off x="7185429" y="2954226"/>
            <a:ext cx="4556185" cy="2232199"/>
          </a:xfrm>
        </p:spPr>
        <p:txBody>
          <a:bodyPr vert="horz" lIns="91440" tIns="45720" rIns="91440" bIns="45720" rtlCol="0" anchor="t">
            <a:normAutofit/>
          </a:bodyPr>
          <a:lstStyle/>
          <a:p>
            <a:r>
              <a:rPr lang="en-US" sz="5400" b="1">
                <a:solidFill>
                  <a:schemeClr val="tx2"/>
                </a:solidFill>
              </a:rPr>
              <a:t>Remplissage</a:t>
            </a:r>
          </a:p>
        </p:txBody>
      </p:sp>
      <p:pic>
        <p:nvPicPr>
          <p:cNvPr id="8" name="Image 7">
            <a:extLst>
              <a:ext uri="{FF2B5EF4-FFF2-40B4-BE49-F238E27FC236}">
                <a16:creationId xmlns:a16="http://schemas.microsoft.com/office/drawing/2014/main" id="{A3CAAFCB-203C-5D07-79EB-80F93AEDBA55}"/>
              </a:ext>
            </a:extLst>
          </p:cNvPr>
          <p:cNvPicPr>
            <a:picLocks noChangeAspect="1"/>
          </p:cNvPicPr>
          <p:nvPr/>
        </p:nvPicPr>
        <p:blipFill>
          <a:blip r:embed="rId2"/>
          <a:stretch>
            <a:fillRect/>
          </a:stretch>
        </p:blipFill>
        <p:spPr>
          <a:xfrm>
            <a:off x="1353043" y="176563"/>
            <a:ext cx="3480367" cy="6076684"/>
          </a:xfrm>
          <a:prstGeom prst="rect">
            <a:avLst/>
          </a:prstGeom>
        </p:spPr>
      </p:pic>
    </p:spTree>
    <p:extLst>
      <p:ext uri="{BB962C8B-B14F-4D97-AF65-F5344CB8AC3E}">
        <p14:creationId xmlns:p14="http://schemas.microsoft.com/office/powerpoint/2010/main" val="29457701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8E7E1993-6448-42F8-8FB3-76104F45B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2086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Rectangle 13">
            <a:extLst>
              <a:ext uri="{FF2B5EF4-FFF2-40B4-BE49-F238E27FC236}">
                <a16:creationId xmlns:a16="http://schemas.microsoft.com/office/drawing/2014/main" id="{942B1D20-D329-4285-AED2-DABDCE9020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208613" cy="6858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6" name="Rectangle 15">
            <a:extLst>
              <a:ext uri="{FF2B5EF4-FFF2-40B4-BE49-F238E27FC236}">
                <a16:creationId xmlns:a16="http://schemas.microsoft.com/office/drawing/2014/main" id="{B9016B79-9C59-4CEA-A85C-3E4C8877BA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208613"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8" name="Right Triangle 17">
            <a:extLst>
              <a:ext uri="{FF2B5EF4-FFF2-40B4-BE49-F238E27FC236}">
                <a16:creationId xmlns:a16="http://schemas.microsoft.com/office/drawing/2014/main" id="{2391C84E-C2EA-44FC-A7D1-FAE3E2850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a:off x="408102" y="-284146"/>
            <a:ext cx="568289" cy="568289"/>
          </a:xfrm>
          <a:prstGeom prst="rtTriangle">
            <a:avLst/>
          </a:prstGeom>
          <a:solidFill>
            <a:schemeClr val="accent5">
              <a:lumMod val="50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47B3131A-B518-43E5-A896-E9D654A486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21" name="Straight Connector 20">
              <a:extLst>
                <a:ext uri="{FF2B5EF4-FFF2-40B4-BE49-F238E27FC236}">
                  <a16:creationId xmlns:a16="http://schemas.microsoft.com/office/drawing/2014/main" id="{476355E6-7A00-4B30-A47B-80EF0D0D6BD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97D0B06C-9FFD-42E8-B19F-062C248CD72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95291278-5FDA-45C6-B93E-1FA6D9130B0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FFF95DF7-BFEE-4791-A691-BAF693F38F5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C7C504F1-5AA9-45F5-9030-22533885AFA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ED75999E-3496-4713-8046-AC17DB26687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B91000-D71E-40A8-AA8F-E9BB106A8C9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9A9D188E-6FDB-47DE-A5FB-728E56BD044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DD98C242-C677-4CF5-A189-52C3ADAFD75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A9D7CD7F-137F-42DC-AFFA-52D9B8DF598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9E3C1C05-EF55-47B3-B1D8-54911633763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E6BE961-4385-4384-B028-D57AA88EF56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F98288B9-9DC0-41DF-BDC2-329675E1424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A97B8C6-FF63-4B6A-913C-50CB2EB7BDE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3734427-CEE3-45F9-8CDE-7DC28971615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F5443404-2D71-4E54-86D6-DB0D769AA40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5C94E908-A14E-4E7A-B4FC-BB9D82FD0F3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A2E257B4-59EA-43CC-A20C-D2755D26B44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11037FBF-2F84-4578-9624-4E6D1076661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526E3BDC-D7FC-4C7E-9F35-1D05C9D545D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4E39965B-216F-478B-8653-0F7B877C0BB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2116FC6-1CFC-4E87-8431-E7833BFB756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97829DA6-D97C-490E-BEEF-83832787DE1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9495B6D3-A3B6-4636-A210-AFC128284F3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A2462476-3252-49A1-93CE-4FA22B830CF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E3C18803-7708-483D-8CE3-0992784BB56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8B4024AE-5222-4804-AA42-E7A4C0B9700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414FBE75-ECC4-4BB7-92B2-74D6CF6864E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F7061C60-9F4E-4144-B974-AFB802AF4C0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itre 1">
            <a:extLst>
              <a:ext uri="{FF2B5EF4-FFF2-40B4-BE49-F238E27FC236}">
                <a16:creationId xmlns:a16="http://schemas.microsoft.com/office/drawing/2014/main" id="{3101517A-6FEB-C441-DFD6-E4FDC92CE552}"/>
              </a:ext>
            </a:extLst>
          </p:cNvPr>
          <p:cNvSpPr>
            <a:spLocks noGrp="1"/>
          </p:cNvSpPr>
          <p:nvPr>
            <p:ph type="title"/>
          </p:nvPr>
        </p:nvSpPr>
        <p:spPr>
          <a:xfrm>
            <a:off x="457201" y="720772"/>
            <a:ext cx="3733078" cy="5531079"/>
          </a:xfrm>
        </p:spPr>
        <p:txBody>
          <a:bodyPr vert="horz" lIns="91440" tIns="45720" rIns="91440" bIns="45720" rtlCol="0" anchor="ctr">
            <a:normAutofit/>
          </a:bodyPr>
          <a:lstStyle/>
          <a:p>
            <a:r>
              <a:rPr lang="en-US" b="1" kern="1200" dirty="0">
                <a:latin typeface="+mj-lt"/>
                <a:ea typeface="+mj-ea"/>
                <a:cs typeface="+mj-cs"/>
              </a:rPr>
              <a:t>Constat</a:t>
            </a:r>
          </a:p>
        </p:txBody>
      </p:sp>
      <p:sp>
        <p:nvSpPr>
          <p:cNvPr id="51" name="Flowchart: Document 8">
            <a:extLst>
              <a:ext uri="{FF2B5EF4-FFF2-40B4-BE49-F238E27FC236}">
                <a16:creationId xmlns:a16="http://schemas.microsoft.com/office/drawing/2014/main" id="{6B91DA8E-00B5-4214-AFE5-535E47051D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885106" y="-465509"/>
            <a:ext cx="6858001" cy="7789015"/>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26328 h 47652"/>
              <a:gd name="connsiteX1" fmla="*/ 21562 w 21600"/>
              <a:gd name="connsiteY1" fmla="*/ 0 h 47652"/>
              <a:gd name="connsiteX2" fmla="*/ 21600 w 21600"/>
              <a:gd name="connsiteY2" fmla="*/ 43650 h 47652"/>
              <a:gd name="connsiteX3" fmla="*/ 0 w 21600"/>
              <a:gd name="connsiteY3" fmla="*/ 46500 h 47652"/>
              <a:gd name="connsiteX4" fmla="*/ 0 w 21600"/>
              <a:gd name="connsiteY4" fmla="*/ 26328 h 47652"/>
              <a:gd name="connsiteX0" fmla="*/ 56 w 21600"/>
              <a:gd name="connsiteY0" fmla="*/ 98 h 47652"/>
              <a:gd name="connsiteX1" fmla="*/ 21562 w 21600"/>
              <a:gd name="connsiteY1" fmla="*/ 0 h 47652"/>
              <a:gd name="connsiteX2" fmla="*/ 21600 w 21600"/>
              <a:gd name="connsiteY2" fmla="*/ 43650 h 47652"/>
              <a:gd name="connsiteX3" fmla="*/ 0 w 21600"/>
              <a:gd name="connsiteY3" fmla="*/ 46500 h 47652"/>
              <a:gd name="connsiteX4" fmla="*/ 56 w 21600"/>
              <a:gd name="connsiteY4" fmla="*/ 98 h 47652"/>
              <a:gd name="connsiteX0" fmla="*/ 37 w 21600"/>
              <a:gd name="connsiteY0" fmla="*/ 196 h 47652"/>
              <a:gd name="connsiteX1" fmla="*/ 21562 w 21600"/>
              <a:gd name="connsiteY1" fmla="*/ 0 h 47652"/>
              <a:gd name="connsiteX2" fmla="*/ 21600 w 21600"/>
              <a:gd name="connsiteY2" fmla="*/ 43650 h 47652"/>
              <a:gd name="connsiteX3" fmla="*/ 0 w 21600"/>
              <a:gd name="connsiteY3" fmla="*/ 46500 h 47652"/>
              <a:gd name="connsiteX4" fmla="*/ 37 w 21600"/>
              <a:gd name="connsiteY4" fmla="*/ 196 h 47652"/>
              <a:gd name="connsiteX0" fmla="*/ 5 w 21606"/>
              <a:gd name="connsiteY0" fmla="*/ 196 h 47652"/>
              <a:gd name="connsiteX1" fmla="*/ 21568 w 21606"/>
              <a:gd name="connsiteY1" fmla="*/ 0 h 47652"/>
              <a:gd name="connsiteX2" fmla="*/ 21606 w 21606"/>
              <a:gd name="connsiteY2" fmla="*/ 43650 h 47652"/>
              <a:gd name="connsiteX3" fmla="*/ 6 w 21606"/>
              <a:gd name="connsiteY3" fmla="*/ 46500 h 47652"/>
              <a:gd name="connsiteX4" fmla="*/ 5 w 21606"/>
              <a:gd name="connsiteY4" fmla="*/ 196 h 47652"/>
              <a:gd name="connsiteX0" fmla="*/ 3 w 21642"/>
              <a:gd name="connsiteY0" fmla="*/ 1 h 47652"/>
              <a:gd name="connsiteX1" fmla="*/ 21604 w 21642"/>
              <a:gd name="connsiteY1" fmla="*/ 0 h 47652"/>
              <a:gd name="connsiteX2" fmla="*/ 21642 w 21642"/>
              <a:gd name="connsiteY2" fmla="*/ 43650 h 47652"/>
              <a:gd name="connsiteX3" fmla="*/ 42 w 21642"/>
              <a:gd name="connsiteY3" fmla="*/ 46500 h 47652"/>
              <a:gd name="connsiteX4" fmla="*/ 3 w 21642"/>
              <a:gd name="connsiteY4" fmla="*/ 1 h 47652"/>
              <a:gd name="connsiteX0" fmla="*/ 3 w 21642"/>
              <a:gd name="connsiteY0" fmla="*/ 0 h 47651"/>
              <a:gd name="connsiteX1" fmla="*/ 21623 w 21642"/>
              <a:gd name="connsiteY1" fmla="*/ 97 h 47651"/>
              <a:gd name="connsiteX2" fmla="*/ 21642 w 21642"/>
              <a:gd name="connsiteY2" fmla="*/ 43649 h 47651"/>
              <a:gd name="connsiteX3" fmla="*/ 42 w 21642"/>
              <a:gd name="connsiteY3" fmla="*/ 46499 h 47651"/>
              <a:gd name="connsiteX4" fmla="*/ 3 w 21642"/>
              <a:gd name="connsiteY4" fmla="*/ 0 h 47651"/>
              <a:gd name="connsiteX0" fmla="*/ 3 w 21642"/>
              <a:gd name="connsiteY0" fmla="*/ 147 h 47798"/>
              <a:gd name="connsiteX1" fmla="*/ 21623 w 21642"/>
              <a:gd name="connsiteY1" fmla="*/ 0 h 47798"/>
              <a:gd name="connsiteX2" fmla="*/ 21642 w 21642"/>
              <a:gd name="connsiteY2" fmla="*/ 43796 h 47798"/>
              <a:gd name="connsiteX3" fmla="*/ 42 w 21642"/>
              <a:gd name="connsiteY3" fmla="*/ 46646 h 47798"/>
              <a:gd name="connsiteX4" fmla="*/ 3 w 21642"/>
              <a:gd name="connsiteY4" fmla="*/ 147 h 47798"/>
              <a:gd name="connsiteX0" fmla="*/ 17 w 21656"/>
              <a:gd name="connsiteY0" fmla="*/ 147 h 47742"/>
              <a:gd name="connsiteX1" fmla="*/ 21637 w 21656"/>
              <a:gd name="connsiteY1" fmla="*/ 0 h 47742"/>
              <a:gd name="connsiteX2" fmla="*/ 21656 w 21656"/>
              <a:gd name="connsiteY2" fmla="*/ 43796 h 47742"/>
              <a:gd name="connsiteX3" fmla="*/ 0 w 21656"/>
              <a:gd name="connsiteY3" fmla="*/ 46582 h 47742"/>
              <a:gd name="connsiteX4" fmla="*/ 17 w 21656"/>
              <a:gd name="connsiteY4" fmla="*/ 147 h 47742"/>
              <a:gd name="connsiteX0" fmla="*/ 17 w 21663"/>
              <a:gd name="connsiteY0" fmla="*/ 73 h 47668"/>
              <a:gd name="connsiteX1" fmla="*/ 21663 w 21663"/>
              <a:gd name="connsiteY1" fmla="*/ 0 h 47668"/>
              <a:gd name="connsiteX2" fmla="*/ 21656 w 21663"/>
              <a:gd name="connsiteY2" fmla="*/ 43722 h 47668"/>
              <a:gd name="connsiteX3" fmla="*/ 0 w 21663"/>
              <a:gd name="connsiteY3" fmla="*/ 46508 h 47668"/>
              <a:gd name="connsiteX4" fmla="*/ 17 w 21663"/>
              <a:gd name="connsiteY4" fmla="*/ 73 h 47668"/>
              <a:gd name="connsiteX0" fmla="*/ 5 w 21671"/>
              <a:gd name="connsiteY0" fmla="*/ 73 h 47668"/>
              <a:gd name="connsiteX1" fmla="*/ 21671 w 21671"/>
              <a:gd name="connsiteY1" fmla="*/ 0 h 47668"/>
              <a:gd name="connsiteX2" fmla="*/ 21664 w 21671"/>
              <a:gd name="connsiteY2" fmla="*/ 43722 h 47668"/>
              <a:gd name="connsiteX3" fmla="*/ 8 w 21671"/>
              <a:gd name="connsiteY3" fmla="*/ 46508 h 47668"/>
              <a:gd name="connsiteX4" fmla="*/ 5 w 21671"/>
              <a:gd name="connsiteY4" fmla="*/ 73 h 47668"/>
              <a:gd name="connsiteX0" fmla="*/ 5 w 21671"/>
              <a:gd name="connsiteY0" fmla="*/ 73 h 47668"/>
              <a:gd name="connsiteX1" fmla="*/ 21671 w 21671"/>
              <a:gd name="connsiteY1" fmla="*/ 0 h 47668"/>
              <a:gd name="connsiteX2" fmla="*/ 21670 w 21671"/>
              <a:gd name="connsiteY2" fmla="*/ 43722 h 47668"/>
              <a:gd name="connsiteX3" fmla="*/ 8 w 21671"/>
              <a:gd name="connsiteY3" fmla="*/ 46508 h 47668"/>
              <a:gd name="connsiteX4" fmla="*/ 5 w 21671"/>
              <a:gd name="connsiteY4" fmla="*/ 73 h 47668"/>
              <a:gd name="connsiteX0" fmla="*/ 4 w 21676"/>
              <a:gd name="connsiteY0" fmla="*/ 0 h 47722"/>
              <a:gd name="connsiteX1" fmla="*/ 21676 w 21676"/>
              <a:gd name="connsiteY1" fmla="*/ 54 h 47722"/>
              <a:gd name="connsiteX2" fmla="*/ 21675 w 21676"/>
              <a:gd name="connsiteY2" fmla="*/ 43776 h 47722"/>
              <a:gd name="connsiteX3" fmla="*/ 13 w 21676"/>
              <a:gd name="connsiteY3" fmla="*/ 46562 h 47722"/>
              <a:gd name="connsiteX4" fmla="*/ 4 w 21676"/>
              <a:gd name="connsiteY4" fmla="*/ 0 h 477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76" h="47722">
                <a:moveTo>
                  <a:pt x="4" y="0"/>
                </a:moveTo>
                <a:lnTo>
                  <a:pt x="21676" y="54"/>
                </a:lnTo>
                <a:cubicBezTo>
                  <a:pt x="21676" y="5828"/>
                  <a:pt x="21675" y="38002"/>
                  <a:pt x="21675" y="43776"/>
                </a:cubicBezTo>
                <a:cubicBezTo>
                  <a:pt x="10875" y="43776"/>
                  <a:pt x="10813" y="50312"/>
                  <a:pt x="13" y="46562"/>
                </a:cubicBezTo>
                <a:cubicBezTo>
                  <a:pt x="32" y="31095"/>
                  <a:pt x="-15" y="15467"/>
                  <a:pt x="4" y="0"/>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aphicFrame>
        <p:nvGraphicFramePr>
          <p:cNvPr id="8" name="ZoneTexte 5">
            <a:extLst>
              <a:ext uri="{FF2B5EF4-FFF2-40B4-BE49-F238E27FC236}">
                <a16:creationId xmlns:a16="http://schemas.microsoft.com/office/drawing/2014/main" id="{EDC0BE04-81BF-467E-EA9D-91ACB8841F0F}"/>
              </a:ext>
            </a:extLst>
          </p:cNvPr>
          <p:cNvGraphicFramePr/>
          <p:nvPr>
            <p:extLst>
              <p:ext uri="{D42A27DB-BD31-4B8C-83A1-F6EECF244321}">
                <p14:modId xmlns:p14="http://schemas.microsoft.com/office/powerpoint/2010/main" val="624209919"/>
              </p:ext>
            </p:extLst>
          </p:nvPr>
        </p:nvGraphicFramePr>
        <p:xfrm>
          <a:off x="5165512" y="185047"/>
          <a:ext cx="6831118" cy="60599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794722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101517A-6FEB-C441-DFD6-E4FDC92CE552}"/>
              </a:ext>
            </a:extLst>
          </p:cNvPr>
          <p:cNvSpPr>
            <a:spLocks noGrp="1"/>
          </p:cNvSpPr>
          <p:nvPr>
            <p:ph type="title"/>
          </p:nvPr>
        </p:nvSpPr>
        <p:spPr>
          <a:xfrm>
            <a:off x="457201" y="720772"/>
            <a:ext cx="3733078" cy="5531079"/>
          </a:xfrm>
        </p:spPr>
        <p:txBody>
          <a:bodyPr vert="horz" lIns="91440" tIns="45720" rIns="91440" bIns="45720" rtlCol="0" anchor="ctr">
            <a:normAutofit/>
          </a:bodyPr>
          <a:lstStyle/>
          <a:p>
            <a:r>
              <a:rPr lang="en-US" b="1" kern="1200" dirty="0" err="1">
                <a:latin typeface="+mj-lt"/>
                <a:ea typeface="+mj-ea"/>
                <a:cs typeface="+mj-cs"/>
              </a:rPr>
              <a:t>Pourquoi</a:t>
            </a:r>
            <a:r>
              <a:rPr lang="en-US" b="1" kern="1200" dirty="0">
                <a:latin typeface="+mj-lt"/>
                <a:ea typeface="+mj-ea"/>
                <a:cs typeface="+mj-cs"/>
              </a:rPr>
              <a:t> les </a:t>
            </a:r>
            <a:r>
              <a:rPr lang="en-US" b="1" kern="1200" dirty="0" err="1">
                <a:latin typeface="+mj-lt"/>
                <a:ea typeface="+mj-ea"/>
                <a:cs typeface="+mj-cs"/>
              </a:rPr>
              <a:t>géants</a:t>
            </a:r>
            <a:r>
              <a:rPr lang="en-US" b="1" kern="1200" dirty="0">
                <a:latin typeface="+mj-lt"/>
                <a:ea typeface="+mj-ea"/>
                <a:cs typeface="+mj-cs"/>
              </a:rPr>
              <a:t> </a:t>
            </a:r>
            <a:r>
              <a:rPr lang="en-US" b="1" kern="1200" dirty="0" err="1">
                <a:latin typeface="+mj-lt"/>
                <a:ea typeface="+mj-ea"/>
                <a:cs typeface="+mj-cs"/>
              </a:rPr>
              <a:t>sont</a:t>
            </a:r>
            <a:r>
              <a:rPr lang="en-US" b="1" kern="1200" dirty="0">
                <a:latin typeface="+mj-lt"/>
                <a:ea typeface="+mj-ea"/>
                <a:cs typeface="+mj-cs"/>
              </a:rPr>
              <a:t> </a:t>
            </a:r>
            <a:r>
              <a:rPr lang="en-US" b="1" kern="1200" dirty="0" err="1">
                <a:latin typeface="+mj-lt"/>
                <a:ea typeface="+mj-ea"/>
                <a:cs typeface="+mj-cs"/>
              </a:rPr>
              <a:t>géants</a:t>
            </a:r>
            <a:r>
              <a:rPr lang="en-US" b="1" kern="1200" dirty="0">
                <a:latin typeface="+mj-lt"/>
                <a:ea typeface="+mj-ea"/>
                <a:cs typeface="+mj-cs"/>
              </a:rPr>
              <a:t> </a:t>
            </a:r>
            <a:r>
              <a:rPr lang="en-US" b="1" kern="1200" dirty="0">
                <a:latin typeface="+mj-lt"/>
                <a:ea typeface="+mj-ea"/>
                <a:cs typeface="+mj-cs"/>
                <a:sym typeface="Wingdings" panose="05000000000000000000" pitchFamily="2" charset="2"/>
              </a:rPr>
              <a:t> </a:t>
            </a:r>
            <a:endParaRPr lang="en-US" b="1" kern="1200" dirty="0">
              <a:latin typeface="+mj-lt"/>
              <a:ea typeface="+mj-ea"/>
              <a:cs typeface="+mj-cs"/>
            </a:endParaRPr>
          </a:p>
        </p:txBody>
      </p:sp>
      <p:graphicFrame>
        <p:nvGraphicFramePr>
          <p:cNvPr id="8" name="ZoneTexte 5">
            <a:extLst>
              <a:ext uri="{FF2B5EF4-FFF2-40B4-BE49-F238E27FC236}">
                <a16:creationId xmlns:a16="http://schemas.microsoft.com/office/drawing/2014/main" id="{EDC0BE04-81BF-467E-EA9D-91ACB8841F0F}"/>
              </a:ext>
            </a:extLst>
          </p:cNvPr>
          <p:cNvGraphicFramePr/>
          <p:nvPr>
            <p:extLst>
              <p:ext uri="{D42A27DB-BD31-4B8C-83A1-F6EECF244321}">
                <p14:modId xmlns:p14="http://schemas.microsoft.com/office/powerpoint/2010/main" val="634890165"/>
              </p:ext>
            </p:extLst>
          </p:nvPr>
        </p:nvGraphicFramePr>
        <p:xfrm>
          <a:off x="5165512" y="185047"/>
          <a:ext cx="6831118" cy="60599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767475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101517A-6FEB-C441-DFD6-E4FDC92CE552}"/>
              </a:ext>
            </a:extLst>
          </p:cNvPr>
          <p:cNvSpPr>
            <a:spLocks noGrp="1"/>
          </p:cNvSpPr>
          <p:nvPr>
            <p:ph type="title"/>
          </p:nvPr>
        </p:nvSpPr>
        <p:spPr>
          <a:xfrm>
            <a:off x="457201" y="720772"/>
            <a:ext cx="3733078" cy="5531079"/>
          </a:xfrm>
        </p:spPr>
        <p:txBody>
          <a:bodyPr vert="horz" lIns="91440" tIns="45720" rIns="91440" bIns="45720" rtlCol="0" anchor="ctr">
            <a:normAutofit/>
          </a:bodyPr>
          <a:lstStyle/>
          <a:p>
            <a:r>
              <a:rPr lang="en-US" b="1" kern="1200" dirty="0" err="1">
                <a:latin typeface="+mj-lt"/>
                <a:ea typeface="+mj-ea"/>
                <a:cs typeface="+mj-cs"/>
              </a:rPr>
              <a:t>Qu’avons</a:t>
            </a:r>
            <a:r>
              <a:rPr lang="en-US" b="1" dirty="0"/>
              <a:t>-nous </a:t>
            </a:r>
            <a:r>
              <a:rPr lang="en-US" b="1" dirty="0" err="1"/>
              <a:t>comme</a:t>
            </a:r>
            <a:r>
              <a:rPr lang="en-US" b="1" dirty="0"/>
              <a:t> </a:t>
            </a:r>
            <a:r>
              <a:rPr lang="en-US" b="1" dirty="0" err="1"/>
              <a:t>valeur</a:t>
            </a:r>
            <a:r>
              <a:rPr lang="en-US" b="1" dirty="0"/>
              <a:t> </a:t>
            </a:r>
            <a:r>
              <a:rPr lang="en-US" b="1" dirty="0" err="1"/>
              <a:t>ajoutée</a:t>
            </a:r>
            <a:endParaRPr lang="en-US" b="1" kern="1200" dirty="0">
              <a:latin typeface="+mj-lt"/>
              <a:ea typeface="+mj-ea"/>
              <a:cs typeface="+mj-cs"/>
            </a:endParaRPr>
          </a:p>
        </p:txBody>
      </p:sp>
      <p:graphicFrame>
        <p:nvGraphicFramePr>
          <p:cNvPr id="8" name="ZoneTexte 5">
            <a:extLst>
              <a:ext uri="{FF2B5EF4-FFF2-40B4-BE49-F238E27FC236}">
                <a16:creationId xmlns:a16="http://schemas.microsoft.com/office/drawing/2014/main" id="{EDC0BE04-81BF-467E-EA9D-91ACB8841F0F}"/>
              </a:ext>
            </a:extLst>
          </p:cNvPr>
          <p:cNvGraphicFramePr/>
          <p:nvPr>
            <p:extLst>
              <p:ext uri="{D42A27DB-BD31-4B8C-83A1-F6EECF244321}">
                <p14:modId xmlns:p14="http://schemas.microsoft.com/office/powerpoint/2010/main" val="1811143427"/>
              </p:ext>
            </p:extLst>
          </p:nvPr>
        </p:nvGraphicFramePr>
        <p:xfrm>
          <a:off x="5165512" y="185047"/>
          <a:ext cx="6831118" cy="60599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295099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E7E1993-6448-42F8-8FB3-76104F45B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2086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Rectangle 10">
            <a:extLst>
              <a:ext uri="{FF2B5EF4-FFF2-40B4-BE49-F238E27FC236}">
                <a16:creationId xmlns:a16="http://schemas.microsoft.com/office/drawing/2014/main" id="{5B62175A-9061-4508-B024-671E2C3C3A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208613" cy="6858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Right Triangle 12">
            <a:extLst>
              <a:ext uri="{FF2B5EF4-FFF2-40B4-BE49-F238E27FC236}">
                <a16:creationId xmlns:a16="http://schemas.microsoft.com/office/drawing/2014/main" id="{2391C84E-C2EA-44FC-A7D1-FAE3E2850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a:off x="5901199" y="-284145"/>
            <a:ext cx="568289" cy="568289"/>
          </a:xfrm>
          <a:prstGeom prst="rtTriangl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47B3131A-B518-43E5-A896-E9D654A486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
            <a:ext cx="12214827" cy="6858000"/>
            <a:chOff x="-6214" y="-1"/>
            <a:chExt cx="12214827" cy="6858000"/>
          </a:xfrm>
        </p:grpSpPr>
        <p:cxnSp>
          <p:nvCxnSpPr>
            <p:cNvPr id="16" name="Straight Connector 15">
              <a:extLst>
                <a:ext uri="{FF2B5EF4-FFF2-40B4-BE49-F238E27FC236}">
                  <a16:creationId xmlns:a16="http://schemas.microsoft.com/office/drawing/2014/main" id="{476355E6-7A00-4B30-A47B-80EF0D0D6BD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D0B06C-9FFD-42E8-B19F-062C248CD72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95291278-5FDA-45C6-B93E-1FA6D9130B0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FF95DF7-BFEE-4791-A691-BAF693F38F5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C7C504F1-5AA9-45F5-9030-22533885AFA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ED75999E-3496-4713-8046-AC17DB26687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6B91000-D71E-40A8-AA8F-E9BB106A8C9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9A9D188E-6FDB-47DE-A5FB-728E56BD044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D98C242-C677-4CF5-A189-52C3ADAFD75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9D7CD7F-137F-42DC-AFFA-52D9B8DF598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9E3C1C05-EF55-47B3-B1D8-54911633763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E6BE961-4385-4384-B028-D57AA88EF56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98288B9-9DC0-41DF-BDC2-329675E1424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AA97B8C6-FF63-4B6A-913C-50CB2EB7BDE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3734427-CEE3-45F9-8CDE-7DC28971615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F5443404-2D71-4E54-86D6-DB0D769AA40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C94E908-A14E-4E7A-B4FC-BB9D82FD0F3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A2E257B4-59EA-43CC-A20C-D2755D26B44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1037FBF-2F84-4578-9624-4E6D1076661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526E3BDC-D7FC-4C7E-9F35-1D05C9D545D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4E39965B-216F-478B-8653-0F7B877C0BB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E2116FC6-1CFC-4E87-8431-E7833BFB756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97829DA6-D97C-490E-BEEF-83832787DE1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9495B6D3-A3B6-4636-A210-AFC128284F3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A2462476-3252-49A1-93CE-4FA22B830CF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3C18803-7708-483D-8CE3-0992784BB56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8B4024AE-5222-4804-AA42-E7A4C0B9700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414FBE75-ECC4-4BB7-92B2-74D6CF6864E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F7061C60-9F4E-4144-B974-AFB802AF4C0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46" name="Rectangle 45">
            <a:extLst>
              <a:ext uri="{FF2B5EF4-FFF2-40B4-BE49-F238E27FC236}">
                <a16:creationId xmlns:a16="http://schemas.microsoft.com/office/drawing/2014/main" id="{7D7F7755-C305-4B28-8A86-8EA8898124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8742" y="1839842"/>
            <a:ext cx="11791142" cy="44051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re 1">
            <a:extLst>
              <a:ext uri="{FF2B5EF4-FFF2-40B4-BE49-F238E27FC236}">
                <a16:creationId xmlns:a16="http://schemas.microsoft.com/office/drawing/2014/main" id="{8A40285C-1442-755D-98A0-E9948ED813B2}"/>
              </a:ext>
            </a:extLst>
          </p:cNvPr>
          <p:cNvSpPr>
            <a:spLocks noGrp="1"/>
          </p:cNvSpPr>
          <p:nvPr>
            <p:ph type="title"/>
          </p:nvPr>
        </p:nvSpPr>
        <p:spPr>
          <a:xfrm>
            <a:off x="304804" y="339991"/>
            <a:ext cx="11502142" cy="1499851"/>
          </a:xfrm>
        </p:spPr>
        <p:txBody>
          <a:bodyPr>
            <a:normAutofit/>
          </a:bodyPr>
          <a:lstStyle/>
          <a:p>
            <a:pPr algn="ctr"/>
            <a:r>
              <a:rPr lang="fr-FR" b="1">
                <a:solidFill>
                  <a:schemeClr val="tx2">
                    <a:alpha val="80000"/>
                  </a:schemeClr>
                </a:solidFill>
              </a:rPr>
              <a:t>Plusieurs solutions</a:t>
            </a:r>
            <a:endParaRPr lang="fr-FR">
              <a:solidFill>
                <a:schemeClr val="tx2">
                  <a:alpha val="80000"/>
                </a:schemeClr>
              </a:solidFill>
            </a:endParaRPr>
          </a:p>
        </p:txBody>
      </p:sp>
      <p:graphicFrame>
        <p:nvGraphicFramePr>
          <p:cNvPr id="5" name="Espace réservé du contenu 2">
            <a:extLst>
              <a:ext uri="{FF2B5EF4-FFF2-40B4-BE49-F238E27FC236}">
                <a16:creationId xmlns:a16="http://schemas.microsoft.com/office/drawing/2014/main" id="{A98438A4-BF02-B5E3-AEE5-52A060A98E3A}"/>
              </a:ext>
            </a:extLst>
          </p:cNvPr>
          <p:cNvGraphicFramePr>
            <a:graphicFrameLocks noGrp="1"/>
          </p:cNvGraphicFramePr>
          <p:nvPr>
            <p:ph idx="1"/>
            <p:extLst>
              <p:ext uri="{D42A27DB-BD31-4B8C-83A1-F6EECF244321}">
                <p14:modId xmlns:p14="http://schemas.microsoft.com/office/powerpoint/2010/main" val="2740731033"/>
              </p:ext>
            </p:extLst>
          </p:nvPr>
        </p:nvGraphicFramePr>
        <p:xfrm>
          <a:off x="304804" y="2057416"/>
          <a:ext cx="11502135" cy="39765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19469308"/>
      </p:ext>
    </p:extLst>
  </p:cSld>
  <p:clrMapOvr>
    <a:masterClrMapping/>
  </p:clrMapOvr>
</p:sld>
</file>

<file path=ppt/theme/theme1.xml><?xml version="1.0" encoding="utf-8"?>
<a:theme xmlns:a="http://schemas.openxmlformats.org/drawingml/2006/main" name="SineVTI">
  <a:themeElements>
    <a:clrScheme name="AnalogousFromLightSeedLeftStep">
      <a:dk1>
        <a:srgbClr val="000000"/>
      </a:dk1>
      <a:lt1>
        <a:srgbClr val="FFFFFF"/>
      </a:lt1>
      <a:dk2>
        <a:srgbClr val="412724"/>
      </a:dk2>
      <a:lt2>
        <a:srgbClr val="E8E6E2"/>
      </a:lt2>
      <a:accent1>
        <a:srgbClr val="91A5C4"/>
      </a:accent1>
      <a:accent2>
        <a:srgbClr val="7BA9B5"/>
      </a:accent2>
      <a:accent3>
        <a:srgbClr val="80AAA1"/>
      </a:accent3>
      <a:accent4>
        <a:srgbClr val="77AE8B"/>
      </a:accent4>
      <a:accent5>
        <a:srgbClr val="84AC82"/>
      </a:accent5>
      <a:accent6>
        <a:srgbClr val="8DAA74"/>
      </a:accent6>
      <a:hlink>
        <a:srgbClr val="967F5B"/>
      </a:hlink>
      <a:folHlink>
        <a:srgbClr val="7F7F7F"/>
      </a:folHlink>
    </a:clrScheme>
    <a:fontScheme name="Custom 49">
      <a:majorFont>
        <a:latin typeface="Posterama"/>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ineVTI" id="{8435B2A2-1BD5-4C05-93E5-3C5388B709E3}" vid="{0D704B13-63FE-4848-A298-6B7359B95653}"/>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4DD2ABE4A27B044B0423E57944890B8" ma:contentTypeVersion="18" ma:contentTypeDescription="Crée un document." ma:contentTypeScope="" ma:versionID="66646f2fe0b6f5ca507f59c826130dcf">
  <xsd:schema xmlns:xsd="http://www.w3.org/2001/XMLSchema" xmlns:xs="http://www.w3.org/2001/XMLSchema" xmlns:p="http://schemas.microsoft.com/office/2006/metadata/properties" xmlns:ns2="e3ea2b35-a11e-49f9-8541-752c0fc35212" xmlns:ns3="59a8ce0d-de3e-4f49-8740-e56d33c2e49c" targetNamespace="http://schemas.microsoft.com/office/2006/metadata/properties" ma:root="true" ma:fieldsID="17f23bef832e5528350b6ddb7569ff9f" ns2:_="" ns3:_="">
    <xsd:import namespace="e3ea2b35-a11e-49f9-8541-752c0fc35212"/>
    <xsd:import namespace="59a8ce0d-de3e-4f49-8740-e56d33c2e49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3ea2b35-a11e-49f9-8541-752c0fc3521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Balises d’images" ma:readOnly="false" ma:fieldId="{5cf76f15-5ced-4ddc-b409-7134ff3c332f}" ma:taxonomyMulti="true" ma:sspId="e4acbcf4-ee59-4bbd-906b-686e9124489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9a8ce0d-de3e-4f49-8740-e56d33c2e49c" elementFormDefault="qualified">
    <xsd:import namespace="http://schemas.microsoft.com/office/2006/documentManagement/types"/>
    <xsd:import namespace="http://schemas.microsoft.com/office/infopath/2007/PartnerControls"/>
    <xsd:element name="SharedWithUsers" ma:index="18"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Partagé avec détails" ma:internalName="SharedWithDetails" ma:readOnly="true">
      <xsd:simpleType>
        <xsd:restriction base="dms:Note">
          <xsd:maxLength value="255"/>
        </xsd:restriction>
      </xsd:simpleType>
    </xsd:element>
    <xsd:element name="TaxCatchAll" ma:index="23" nillable="true" ma:displayName="Taxonomy Catch All Column" ma:hidden="true" ma:list="{cc4fd2df-33b5-4c0d-889a-dcaf49d18957}" ma:internalName="TaxCatchAll" ma:showField="CatchAllData" ma:web="59a8ce0d-de3e-4f49-8740-e56d33c2e49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D79CD54-AED4-4C0B-8E03-A117A131E2CB}"/>
</file>

<file path=customXml/itemProps2.xml><?xml version="1.0" encoding="utf-8"?>
<ds:datastoreItem xmlns:ds="http://schemas.openxmlformats.org/officeDocument/2006/customXml" ds:itemID="{2C907A8D-D11D-4F1B-A4BC-962CFDAFF82D}"/>
</file>

<file path=docProps/app.xml><?xml version="1.0" encoding="utf-8"?>
<Properties xmlns="http://schemas.openxmlformats.org/officeDocument/2006/extended-properties" xmlns:vt="http://schemas.openxmlformats.org/officeDocument/2006/docPropsVTypes">
  <TotalTime>133</TotalTime>
  <Words>797</Words>
  <Application>Microsoft Office PowerPoint</Application>
  <PresentationFormat>Grand écran</PresentationFormat>
  <Paragraphs>82</Paragraphs>
  <Slides>13</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13</vt:i4>
      </vt:variant>
    </vt:vector>
  </HeadingPairs>
  <TitlesOfParts>
    <vt:vector size="17" baseType="lpstr">
      <vt:lpstr>Arial</vt:lpstr>
      <vt:lpstr>Avenir Next LT Pro</vt:lpstr>
      <vt:lpstr>Posterama</vt:lpstr>
      <vt:lpstr>SineVTI</vt:lpstr>
      <vt:lpstr>Orelle réservation</vt:lpstr>
      <vt:lpstr>Présentation Centrale de Réservation</vt:lpstr>
      <vt:lpstr>Présentation Centrale de Réservation</vt:lpstr>
      <vt:lpstr>Clientèle</vt:lpstr>
      <vt:lpstr>Remplissage</vt:lpstr>
      <vt:lpstr>Constat</vt:lpstr>
      <vt:lpstr>Pourquoi les géants sont géants  </vt:lpstr>
      <vt:lpstr>Qu’avons-nous comme valeur ajoutée</vt:lpstr>
      <vt:lpstr>Plusieurs solutions</vt:lpstr>
      <vt:lpstr>Offre exhaustive</vt:lpstr>
      <vt:lpstr>Présentation du site selon la recherche client</vt:lpstr>
      <vt:lpstr>Etoffer ses gammes de produit</vt:lpstr>
      <vt:lpstr>Assister le client de A à Z</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Orelle réservation</dc:title>
  <dc:creator>Vanessa Perret</dc:creator>
  <cp:lastModifiedBy>Vanessa Perret</cp:lastModifiedBy>
  <cp:revision>4</cp:revision>
  <dcterms:created xsi:type="dcterms:W3CDTF">2024-05-13T13:57:44Z</dcterms:created>
  <dcterms:modified xsi:type="dcterms:W3CDTF">2024-05-15T06:59:10Z</dcterms:modified>
</cp:coreProperties>
</file>